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63" r:id="rId6"/>
    <p:sldMasterId id="2147483667" r:id="rId7"/>
  </p:sldMasterIdLst>
  <p:sldIdLst>
    <p:sldId id="443" r:id="rId8"/>
    <p:sldId id="5947" r:id="rId9"/>
    <p:sldId id="5948" r:id="rId10"/>
    <p:sldId id="5949" r:id="rId11"/>
    <p:sldId id="5950" r:id="rId12"/>
    <p:sldId id="5951" r:id="rId13"/>
    <p:sldId id="5952" r:id="rId14"/>
    <p:sldId id="5953" r:id="rId15"/>
    <p:sldId id="5954" r:id="rId16"/>
    <p:sldId id="5955" r:id="rId17"/>
    <p:sldId id="5956" r:id="rId18"/>
    <p:sldId id="5958" r:id="rId19"/>
    <p:sldId id="5959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2566AF"/>
    <a:srgbClr val="535455"/>
    <a:srgbClr val="FBDA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3D0478-8BEA-4FB0-BEDB-FCAE3E97BA5A}" v="38" dt="2022-09-27T12:11:37.6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1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44A04A-95E2-3B45-A3B9-EBD92AF8E8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7124" y="2635794"/>
            <a:ext cx="10632075" cy="25011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467" b="0" kern="0" spc="53" baseline="0">
                <a:solidFill>
                  <a:schemeClr val="bg2"/>
                </a:solidFill>
                <a:latin typeface="+mn-lt"/>
              </a:defRPr>
            </a:lvl1pPr>
            <a:lvl2pPr marL="521318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2pPr>
            <a:lvl3pPr marL="1042634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3pPr>
            <a:lvl4pPr marL="1563950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4pPr>
            <a:lvl5pPr marL="2085267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Lorem </a:t>
            </a:r>
            <a:r>
              <a:rPr lang="en-GB" dirty="0" err="1"/>
              <a:t>ispum</a:t>
            </a:r>
            <a:r>
              <a:rPr lang="en-GB" dirty="0"/>
              <a:t>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 </a:t>
            </a:r>
            <a:r>
              <a:rPr lang="en-GB" dirty="0" err="1"/>
              <a:t>consectetur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985EF51-2E44-3B49-99C2-79FD245CE0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7125" y="2998256"/>
            <a:ext cx="10632076" cy="430744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62D12-62C6-B34D-BB51-1A63ACD6F3D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47124" y="6092491"/>
            <a:ext cx="3583939" cy="250563"/>
          </a:xfrm>
        </p:spPr>
        <p:txBody>
          <a:bodyPr/>
          <a:lstStyle/>
          <a:p>
            <a:fld id="{F5E8AD73-F7E8-CF4A-8555-B6CA25430F3F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887030A-39E7-CB44-8EC9-6576EA072E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7124" y="3541351"/>
            <a:ext cx="10632075" cy="2505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67" b="0" kern="0" spc="53" baseline="0">
                <a:solidFill>
                  <a:schemeClr val="bg2"/>
                </a:solidFill>
                <a:latin typeface="+mn-lt"/>
              </a:defRPr>
            </a:lvl1pPr>
            <a:lvl2pPr marL="521318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2pPr>
            <a:lvl3pPr marL="1042634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3pPr>
            <a:lvl4pPr marL="1563950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4pPr>
            <a:lvl5pPr marL="2085267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LOREM ISPUM DOLOR SIT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35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 Cov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85EF51-2E44-3B49-99C2-79FD245CE0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7125" y="2998256"/>
            <a:ext cx="10632076" cy="430744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Thanks!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936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87841A8-0CA4-44F4-9F38-742F58B6CF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pic>
        <p:nvPicPr>
          <p:cNvPr id="10" name="Picture 9" descr="Shape&#10;&#10;Description automatically generated">
            <a:extLst>
              <a:ext uri="{FF2B5EF4-FFF2-40B4-BE49-F238E27FC236}">
                <a16:creationId xmlns:a16="http://schemas.microsoft.com/office/drawing/2014/main" id="{99DDEE51-838F-A2EA-52F3-61356F54F5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0"/>
            <a:ext cx="1216177" cy="51934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985EF51-2E44-3B49-99C2-79FD245CE0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7125" y="2998256"/>
            <a:ext cx="7004304" cy="430744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divider title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887030A-39E7-CB44-8EC9-6576EA072E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7124" y="3541351"/>
            <a:ext cx="7004304" cy="2616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67" b="0" kern="0" cap="all" spc="53" baseline="0">
                <a:solidFill>
                  <a:schemeClr val="bg2"/>
                </a:solidFill>
                <a:latin typeface="+mn-lt"/>
              </a:defRPr>
            </a:lvl1pPr>
            <a:lvl2pPr marL="521318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2pPr>
            <a:lvl3pPr marL="1042634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3pPr>
            <a:lvl4pPr marL="1563950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4pPr>
            <a:lvl5pPr marL="2085267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LOREM ISPUM DOLOR SIT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9FDEF27-3E78-1D4B-8408-36D9106C0B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93877" y="1700366"/>
            <a:ext cx="4398123" cy="36909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6666"/>
              </a:lnSpc>
              <a:spcBef>
                <a:spcPts val="0"/>
              </a:spcBef>
              <a:buNone/>
              <a:defRPr sz="26666" b="1" kern="0" spc="-400" baseline="0">
                <a:solidFill>
                  <a:schemeClr val="accent1"/>
                </a:solidFill>
                <a:latin typeface="+mn-lt"/>
              </a:defRPr>
            </a:lvl1pPr>
            <a:lvl2pPr marL="521318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2pPr>
            <a:lvl3pPr marL="1042634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3pPr>
            <a:lvl4pPr marL="1563950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4pPr>
            <a:lvl5pPr marL="2085267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08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EC088E-E958-2444-E55E-3696A410612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9CAE5FC-86E1-1448-8EC3-A22E1B31C8C0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75BF6FD-F0D8-044A-89D1-23DDEE87B09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32533" y="6155447"/>
            <a:ext cx="1659467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30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BE2624B-C54A-4FC3-8367-37ACCDB310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" y="429"/>
            <a:ext cx="12190476" cy="6857143"/>
          </a:xfrm>
          <a:prstGeom prst="rect">
            <a:avLst/>
          </a:prstGeom>
        </p:spPr>
      </p:pic>
      <p:pic>
        <p:nvPicPr>
          <p:cNvPr id="10" name="Picture 9" descr="Shape&#10;&#10;Description automatically generated">
            <a:extLst>
              <a:ext uri="{FF2B5EF4-FFF2-40B4-BE49-F238E27FC236}">
                <a16:creationId xmlns:a16="http://schemas.microsoft.com/office/drawing/2014/main" id="{2D716F12-D215-CB00-81D9-7A6FDA4BD0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2369" y="-26317"/>
            <a:ext cx="1263941" cy="5397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985EF51-2E44-3B49-99C2-79FD245CE0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7125" y="2998256"/>
            <a:ext cx="7004304" cy="4307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divider title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887030A-39E7-CB44-8EC9-6576EA072E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7124" y="3541351"/>
            <a:ext cx="7004304" cy="2616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67" b="0" kern="0" cap="all" spc="53" baseline="0">
                <a:solidFill>
                  <a:schemeClr val="accent1"/>
                </a:solidFill>
                <a:latin typeface="+mn-lt"/>
              </a:defRPr>
            </a:lvl1pPr>
            <a:lvl2pPr marL="521318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2pPr>
            <a:lvl3pPr marL="1042634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3pPr>
            <a:lvl4pPr marL="1563950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4pPr>
            <a:lvl5pPr marL="2085267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LOREM ISPUM DOLOR SIT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9FDEF27-3E78-1D4B-8408-36D9106C0B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93877" y="1700366"/>
            <a:ext cx="4398123" cy="36909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6666"/>
              </a:lnSpc>
              <a:spcBef>
                <a:spcPts val="0"/>
              </a:spcBef>
              <a:buNone/>
              <a:defRPr sz="26666" b="1" kern="0" spc="-400" baseline="0">
                <a:solidFill>
                  <a:schemeClr val="accent1"/>
                </a:solidFill>
                <a:latin typeface="+mn-lt"/>
              </a:defRPr>
            </a:lvl1pPr>
            <a:lvl2pPr marL="521318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2pPr>
            <a:lvl3pPr marL="1042634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3pPr>
            <a:lvl4pPr marL="1563950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4pPr>
            <a:lvl5pPr marL="2085267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08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BD5CC2-C3F3-7D62-C4EA-800A67C61E9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9CAE5FC-86E1-1448-8EC3-A22E1B31C8C0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1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A2AD4895-0E77-AB90-E5A1-CE74304945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32533" y="6146800"/>
            <a:ext cx="1659467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749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C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hape&#10;&#10;Description automatically generated">
            <a:extLst>
              <a:ext uri="{FF2B5EF4-FFF2-40B4-BE49-F238E27FC236}">
                <a16:creationId xmlns:a16="http://schemas.microsoft.com/office/drawing/2014/main" id="{9D2604A2-FA73-1130-4A93-885B3FCF61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369" y="-26317"/>
            <a:ext cx="1263941" cy="5397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288809-455F-4842-BBD7-E6150C6259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985EF51-2E44-3B49-99C2-79FD245CE0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7125" y="2998256"/>
            <a:ext cx="7004304" cy="4307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divider title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887030A-39E7-CB44-8EC9-6576EA072E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7124" y="3541351"/>
            <a:ext cx="7004304" cy="2616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67" b="0" kern="0" cap="all" spc="53" baseline="0">
                <a:solidFill>
                  <a:schemeClr val="accent1"/>
                </a:solidFill>
                <a:latin typeface="+mn-lt"/>
              </a:defRPr>
            </a:lvl1pPr>
            <a:lvl2pPr marL="521318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2pPr>
            <a:lvl3pPr marL="1042634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3pPr>
            <a:lvl4pPr marL="1563950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4pPr>
            <a:lvl5pPr marL="2085267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LOREM ISPUM DOLOR SIT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9FDEF27-3E78-1D4B-8408-36D9106C0B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93877" y="1700366"/>
            <a:ext cx="4398123" cy="36909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6666"/>
              </a:lnSpc>
              <a:spcBef>
                <a:spcPts val="0"/>
              </a:spcBef>
              <a:buNone/>
              <a:defRPr sz="26666" b="1" kern="0" spc="-400" baseline="0">
                <a:solidFill>
                  <a:schemeClr val="accent5"/>
                </a:solidFill>
                <a:latin typeface="+mn-lt"/>
              </a:defRPr>
            </a:lvl1pPr>
            <a:lvl2pPr marL="521318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2pPr>
            <a:lvl3pPr marL="1042634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3pPr>
            <a:lvl4pPr marL="1563950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4pPr>
            <a:lvl5pPr marL="2085267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08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5AD562-A8FE-AB9C-A4A9-E0FD0461BA7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9CAE5FC-86E1-1448-8EC3-A22E1B31C8C0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1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21E2851E-39EE-B888-74A3-8986000959F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32533" y="6146800"/>
            <a:ext cx="1659467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48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070FE-96FC-864C-8EFB-C1E17B14FDA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9CAE5FC-86E1-1448-8EC3-A22E1B31C8C0}" type="slidenum">
              <a:rPr lang="it-IT" smtClean="0"/>
              <a:pPr/>
              <a:t>‹N°›</a:t>
            </a:fld>
            <a:endParaRPr lang="it-IT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8488CF2-E389-8A4C-9F32-EBF4EC5DF9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1788" y="1878961"/>
            <a:ext cx="6364448" cy="235064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1867" b="1" kern="0" spc="27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it-IT" noProof="0" dirty="0" err="1"/>
              <a:t>Lorem</a:t>
            </a:r>
            <a:r>
              <a:rPr lang="it-IT" noProof="0" dirty="0"/>
              <a:t> </a:t>
            </a:r>
            <a:r>
              <a:rPr lang="it-IT" noProof="0" dirty="0" err="1"/>
              <a:t>ipsum</a:t>
            </a:r>
            <a:r>
              <a:rPr lang="it-IT" noProof="0" dirty="0"/>
              <a:t> </a:t>
            </a:r>
            <a:r>
              <a:rPr lang="it-IT" noProof="0" dirty="0" err="1"/>
              <a:t>dolor</a:t>
            </a:r>
            <a:r>
              <a:rPr lang="it-IT" noProof="0" dirty="0"/>
              <a:t> </a:t>
            </a:r>
            <a:r>
              <a:rPr lang="it-IT" noProof="0" dirty="0" err="1"/>
              <a:t>sit</a:t>
            </a:r>
            <a:r>
              <a:rPr lang="it-IT" noProof="0" dirty="0"/>
              <a:t> </a:t>
            </a:r>
            <a:r>
              <a:rPr lang="it-IT" noProof="0" dirty="0" err="1"/>
              <a:t>amet</a:t>
            </a:r>
            <a:r>
              <a:rPr lang="it-IT" noProof="0" dirty="0"/>
              <a:t>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172D10-B5EB-E942-846E-11D7C755D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0EC26C9-3F09-D34E-94B0-FF161A79BA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1787" y="3020797"/>
            <a:ext cx="6062444" cy="138622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8C1162D-35FB-BE46-A7B0-05857DC13D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1787" y="2231591"/>
            <a:ext cx="6364448" cy="598295"/>
          </a:xfrm>
        </p:spPr>
        <p:txBody>
          <a:bodyPr>
            <a:noAutofit/>
          </a:bodyPr>
          <a:lstStyle>
            <a:lvl1pPr>
              <a:lnSpc>
                <a:spcPts val="1867"/>
              </a:lnSpc>
              <a:defRPr sz="1600" b="0" kern="0" spc="27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it-IT" noProof="0" dirty="0" err="1"/>
              <a:t>Lorem</a:t>
            </a:r>
            <a:r>
              <a:rPr lang="it-IT" noProof="0" dirty="0"/>
              <a:t> </a:t>
            </a:r>
            <a:r>
              <a:rPr lang="it-IT" noProof="0" dirty="0" err="1"/>
              <a:t>ipsum</a:t>
            </a:r>
            <a:r>
              <a:rPr lang="it-IT" noProof="0" dirty="0"/>
              <a:t> </a:t>
            </a:r>
            <a:r>
              <a:rPr lang="it-IT" noProof="0" dirty="0" err="1"/>
              <a:t>dolor</a:t>
            </a:r>
            <a:r>
              <a:rPr lang="it-IT" noProof="0" dirty="0"/>
              <a:t> </a:t>
            </a:r>
            <a:r>
              <a:rPr lang="it-IT" noProof="0" dirty="0" err="1"/>
              <a:t>sit</a:t>
            </a:r>
            <a:r>
              <a:rPr lang="it-IT" noProof="0" dirty="0"/>
              <a:t> </a:t>
            </a:r>
            <a:r>
              <a:rPr lang="it-IT" noProof="0" dirty="0" err="1"/>
              <a:t>amet</a:t>
            </a:r>
            <a:r>
              <a:rPr lang="it-IT" noProof="0" dirty="0"/>
              <a:t>.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8D10ECE5-9F3E-7C4E-9012-95918EA1F8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787" y="4553186"/>
            <a:ext cx="6062444" cy="1386220"/>
          </a:xfrm>
        </p:spPr>
        <p:txBody>
          <a:bodyPr/>
          <a:lstStyle>
            <a:lvl1pPr marL="228594" indent="-228594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1pPr>
            <a:lvl2pPr marL="749911" indent="-228594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1271228" indent="-228594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792545" indent="-228594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2313862" indent="-228594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F74D6CA-803E-1D4F-A762-02CC5FF73C4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25717" y="3979"/>
            <a:ext cx="4966283" cy="6854021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rm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8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070FE-96FC-864C-8EFB-C1E17B14FDA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9CAE5FC-86E1-1448-8EC3-A22E1B31C8C0}" type="slidenum">
              <a:rPr lang="it-IT" smtClean="0"/>
              <a:pPr/>
              <a:t>‹N°›</a:t>
            </a:fld>
            <a:endParaRPr lang="it-IT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8488CF2-E389-8A4C-9F32-EBF4EC5DF9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64628" y="1878961"/>
            <a:ext cx="4966193" cy="235064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1867" b="1" kern="0" spc="27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it-IT" noProof="0" dirty="0" err="1"/>
              <a:t>Lorem</a:t>
            </a:r>
            <a:r>
              <a:rPr lang="it-IT" noProof="0" dirty="0"/>
              <a:t> </a:t>
            </a:r>
            <a:r>
              <a:rPr lang="it-IT" noProof="0" dirty="0" err="1"/>
              <a:t>ipsum</a:t>
            </a:r>
            <a:r>
              <a:rPr lang="it-IT" noProof="0" dirty="0"/>
              <a:t> </a:t>
            </a:r>
            <a:r>
              <a:rPr lang="it-IT" noProof="0" dirty="0" err="1"/>
              <a:t>dolor</a:t>
            </a:r>
            <a:r>
              <a:rPr lang="it-IT" noProof="0" dirty="0"/>
              <a:t> </a:t>
            </a:r>
            <a:r>
              <a:rPr lang="it-IT" noProof="0" dirty="0" err="1"/>
              <a:t>sit</a:t>
            </a:r>
            <a:r>
              <a:rPr lang="it-IT" noProof="0" dirty="0"/>
              <a:t> </a:t>
            </a:r>
            <a:r>
              <a:rPr lang="it-IT" noProof="0" dirty="0" err="1"/>
              <a:t>amet</a:t>
            </a:r>
            <a:r>
              <a:rPr lang="it-IT" noProof="0" dirty="0"/>
              <a:t>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172D10-B5EB-E942-846E-11D7C755D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87" y="696001"/>
            <a:ext cx="10559032" cy="777668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8C1162D-35FB-BE46-A7B0-05857DC13D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4626" y="2231591"/>
            <a:ext cx="4966193" cy="1097019"/>
          </a:xfrm>
        </p:spPr>
        <p:txBody>
          <a:bodyPr>
            <a:noAutofit/>
          </a:bodyPr>
          <a:lstStyle>
            <a:lvl1pPr>
              <a:lnSpc>
                <a:spcPts val="1867"/>
              </a:lnSpc>
              <a:defRPr sz="1600" b="0" kern="0" spc="27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it-IT" noProof="0" dirty="0" err="1"/>
              <a:t>Lorem</a:t>
            </a:r>
            <a:r>
              <a:rPr lang="it-IT" noProof="0" dirty="0"/>
              <a:t> </a:t>
            </a:r>
            <a:r>
              <a:rPr lang="it-IT" noProof="0" dirty="0" err="1"/>
              <a:t>ipsum</a:t>
            </a:r>
            <a:r>
              <a:rPr lang="it-IT" noProof="0" dirty="0"/>
              <a:t> </a:t>
            </a:r>
            <a:r>
              <a:rPr lang="it-IT" noProof="0" dirty="0" err="1"/>
              <a:t>dolor</a:t>
            </a:r>
            <a:r>
              <a:rPr lang="it-IT" noProof="0" dirty="0"/>
              <a:t> </a:t>
            </a:r>
            <a:r>
              <a:rPr lang="it-IT" noProof="0" dirty="0" err="1"/>
              <a:t>sit</a:t>
            </a:r>
            <a:r>
              <a:rPr lang="it-IT" noProof="0" dirty="0"/>
              <a:t> </a:t>
            </a:r>
            <a:r>
              <a:rPr lang="it-IT" noProof="0" dirty="0" err="1"/>
              <a:t>amet</a:t>
            </a:r>
            <a:r>
              <a:rPr lang="it-IT" noProof="0" dirty="0"/>
              <a:t>.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8D10ECE5-9F3E-7C4E-9012-95918EA1F8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64627" y="3429002"/>
            <a:ext cx="4966192" cy="2510405"/>
          </a:xfrm>
        </p:spPr>
        <p:txBody>
          <a:bodyPr/>
          <a:lstStyle>
            <a:lvl1pPr marL="228594" indent="-228594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1pPr>
            <a:lvl2pPr marL="749911" indent="-228594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2pPr>
            <a:lvl3pPr marL="1271228" indent="-228594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3pPr>
            <a:lvl4pPr marL="1792545" indent="-228594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4pPr>
            <a:lvl5pPr marL="2313862" indent="-228594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F74D6CA-803E-1D4F-A762-02CC5FF73C4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71787" y="1732039"/>
            <a:ext cx="2595528" cy="4207367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rm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DA397BD-B1CD-4030-E9B6-DBBC2B2FA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392792" y="1732039"/>
            <a:ext cx="2595528" cy="4207367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rm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152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and Text Speci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070FE-96FC-864C-8EFB-C1E17B14FDA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9CAE5FC-86E1-1448-8EC3-A22E1B31C8C0}" type="slidenum">
              <a:rPr lang="it-IT" smtClean="0"/>
              <a:pPr/>
              <a:t>‹N°›</a:t>
            </a:fld>
            <a:endParaRPr lang="it-IT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8488CF2-E389-8A4C-9F32-EBF4EC5DF9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6285" y="1878961"/>
            <a:ext cx="4687883" cy="235064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1867" b="1" kern="0" spc="27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it-IT" noProof="0" dirty="0" err="1"/>
              <a:t>Lorem</a:t>
            </a:r>
            <a:r>
              <a:rPr lang="it-IT" noProof="0" dirty="0"/>
              <a:t> </a:t>
            </a:r>
            <a:r>
              <a:rPr lang="it-IT" noProof="0" dirty="0" err="1"/>
              <a:t>ipsum</a:t>
            </a:r>
            <a:r>
              <a:rPr lang="it-IT" noProof="0" dirty="0"/>
              <a:t> </a:t>
            </a:r>
            <a:r>
              <a:rPr lang="it-IT" noProof="0" dirty="0" err="1"/>
              <a:t>dolor</a:t>
            </a:r>
            <a:r>
              <a:rPr lang="it-IT" noProof="0" dirty="0"/>
              <a:t> </a:t>
            </a:r>
            <a:r>
              <a:rPr lang="it-IT" noProof="0" dirty="0" err="1"/>
              <a:t>sit</a:t>
            </a:r>
            <a:r>
              <a:rPr lang="it-IT" noProof="0" dirty="0"/>
              <a:t> </a:t>
            </a:r>
            <a:r>
              <a:rPr lang="it-IT" noProof="0" dirty="0" err="1"/>
              <a:t>amet</a:t>
            </a:r>
            <a:r>
              <a:rPr lang="it-IT" noProof="0" dirty="0"/>
              <a:t>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172D10-B5EB-E942-846E-11D7C755D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86" y="696001"/>
            <a:ext cx="9932380" cy="777668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F74D6CA-803E-1D4F-A762-02CC5FF73C4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71786" y="1732040"/>
            <a:ext cx="4966191" cy="2128761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rm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5D81D3F-B8FC-5DA5-EF02-B6AE745B81A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737977" y="3860801"/>
            <a:ext cx="4966191" cy="2128761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rm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7CEFC3EB-2DDF-E0AD-B557-E9F8C09F8CD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16284" y="2241333"/>
            <a:ext cx="4687883" cy="1361096"/>
          </a:xfrm>
        </p:spPr>
        <p:txBody>
          <a:bodyPr>
            <a:noAutofit/>
          </a:bodyPr>
          <a:lstStyle>
            <a:lvl1pPr marL="0" indent="0">
              <a:lnSpc>
                <a:spcPts val="1467"/>
              </a:lnSpc>
              <a:spcBef>
                <a:spcPts val="0"/>
              </a:spcBef>
              <a:spcAft>
                <a:spcPts val="267"/>
              </a:spcAft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71FED65D-5255-E5C5-3F43-7383527D823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1787" y="4091921"/>
            <a:ext cx="4687883" cy="235064"/>
          </a:xfrm>
        </p:spPr>
        <p:txBody>
          <a:bodyPr>
            <a:noAutofit/>
          </a:bodyPr>
          <a:lstStyle>
            <a:lvl1pPr algn="r">
              <a:lnSpc>
                <a:spcPts val="2000"/>
              </a:lnSpc>
              <a:defRPr sz="1867" b="1" kern="0" spc="27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it-IT" noProof="0" dirty="0" err="1"/>
              <a:t>Lorem</a:t>
            </a:r>
            <a:r>
              <a:rPr lang="it-IT" noProof="0" dirty="0"/>
              <a:t> </a:t>
            </a:r>
            <a:r>
              <a:rPr lang="it-IT" noProof="0" dirty="0" err="1"/>
              <a:t>ipsum</a:t>
            </a:r>
            <a:r>
              <a:rPr lang="it-IT" noProof="0" dirty="0"/>
              <a:t> </a:t>
            </a:r>
            <a:r>
              <a:rPr lang="it-IT" noProof="0" dirty="0" err="1"/>
              <a:t>dolor</a:t>
            </a:r>
            <a:r>
              <a:rPr lang="it-IT" noProof="0" dirty="0"/>
              <a:t> </a:t>
            </a:r>
            <a:r>
              <a:rPr lang="it-IT" noProof="0" dirty="0" err="1"/>
              <a:t>sit</a:t>
            </a:r>
            <a:r>
              <a:rPr lang="it-IT" noProof="0" dirty="0"/>
              <a:t> </a:t>
            </a:r>
            <a:r>
              <a:rPr lang="it-IT" noProof="0" dirty="0" err="1"/>
              <a:t>amet</a:t>
            </a:r>
            <a:r>
              <a:rPr lang="it-IT" noProof="0" dirty="0"/>
              <a:t>.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8DC7EF0C-B682-821D-4C1E-A19A9B63A9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1785" y="4454293"/>
            <a:ext cx="4687883" cy="1361096"/>
          </a:xfrm>
        </p:spPr>
        <p:txBody>
          <a:bodyPr>
            <a:noAutofit/>
          </a:bodyPr>
          <a:lstStyle>
            <a:lvl1pPr marL="0" indent="0" algn="r">
              <a:lnSpc>
                <a:spcPts val="1467"/>
              </a:lnSpc>
              <a:spcBef>
                <a:spcPts val="0"/>
              </a:spcBef>
              <a:spcAft>
                <a:spcPts val="267"/>
              </a:spcAft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056313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lumn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070FE-96FC-864C-8EFB-C1E17B14FDA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9CAE5FC-86E1-1448-8EC3-A22E1B31C8C0}" type="slidenum">
              <a:rPr lang="it-IT" smtClean="0"/>
              <a:pPr/>
              <a:t>‹N°›</a:t>
            </a:fld>
            <a:endParaRPr lang="it-IT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8488CF2-E389-8A4C-9F32-EBF4EC5DF9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1789" y="1878961"/>
            <a:ext cx="3993159" cy="577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1867" b="1" kern="0" spc="27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it-IT" noProof="0" dirty="0" err="1"/>
              <a:t>Lorem</a:t>
            </a:r>
            <a:r>
              <a:rPr lang="it-IT" noProof="0" dirty="0"/>
              <a:t> </a:t>
            </a:r>
            <a:r>
              <a:rPr lang="it-IT" noProof="0" dirty="0" err="1"/>
              <a:t>ipsum</a:t>
            </a:r>
            <a:r>
              <a:rPr lang="it-IT" noProof="0" dirty="0"/>
              <a:t> </a:t>
            </a:r>
            <a:r>
              <a:rPr lang="it-IT" noProof="0" dirty="0" err="1"/>
              <a:t>dolor</a:t>
            </a:r>
            <a:r>
              <a:rPr lang="it-IT" noProof="0" dirty="0"/>
              <a:t> </a:t>
            </a:r>
            <a:r>
              <a:rPr lang="it-IT" noProof="0" dirty="0" err="1"/>
              <a:t>sit</a:t>
            </a:r>
            <a:r>
              <a:rPr lang="it-IT" noProof="0" dirty="0"/>
              <a:t> </a:t>
            </a:r>
            <a:r>
              <a:rPr lang="it-IT" noProof="0" dirty="0" err="1"/>
              <a:t>amet</a:t>
            </a:r>
            <a:endParaRPr lang="it-IT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172D10-B5EB-E942-846E-11D7C755D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86" y="696001"/>
            <a:ext cx="11028727" cy="777668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0EC26C9-3F09-D34E-94B0-FF161A79BA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55764" y="1878961"/>
            <a:ext cx="6744749" cy="424191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8C1162D-35FB-BE46-A7B0-05857DC13D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1787" y="2489613"/>
            <a:ext cx="3993159" cy="2633265"/>
          </a:xfrm>
        </p:spPr>
        <p:txBody>
          <a:bodyPr>
            <a:noAutofit/>
          </a:bodyPr>
          <a:lstStyle>
            <a:lvl1pPr>
              <a:lnSpc>
                <a:spcPts val="1867"/>
              </a:lnSpc>
              <a:defRPr sz="1600" b="0" kern="0" spc="27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it-IT" noProof="0" dirty="0" err="1"/>
              <a:t>Lorem</a:t>
            </a:r>
            <a:r>
              <a:rPr lang="it-IT" noProof="0" dirty="0"/>
              <a:t> </a:t>
            </a:r>
            <a:r>
              <a:rPr lang="it-IT" noProof="0" dirty="0" err="1"/>
              <a:t>ipsum</a:t>
            </a:r>
            <a:r>
              <a:rPr lang="it-IT" noProof="0" dirty="0"/>
              <a:t> </a:t>
            </a:r>
            <a:r>
              <a:rPr lang="it-IT" noProof="0" dirty="0" err="1"/>
              <a:t>dolor</a:t>
            </a:r>
            <a:r>
              <a:rPr lang="it-IT" noProof="0" dirty="0"/>
              <a:t> </a:t>
            </a:r>
            <a:r>
              <a:rPr lang="it-IT" noProof="0" dirty="0" err="1"/>
              <a:t>sit</a:t>
            </a:r>
            <a:r>
              <a:rPr lang="it-IT" noProof="0" dirty="0"/>
              <a:t> </a:t>
            </a:r>
            <a:r>
              <a:rPr lang="it-IT" noProof="0" dirty="0" err="1"/>
              <a:t>amet</a:t>
            </a:r>
            <a:r>
              <a:rPr lang="it-IT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41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lumn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070FE-96FC-864C-8EFB-C1E17B14FDA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9CAE5FC-86E1-1448-8EC3-A22E1B31C8C0}" type="slidenum">
              <a:rPr lang="it-IT" smtClean="0"/>
              <a:pPr/>
              <a:t>‹N°›</a:t>
            </a:fld>
            <a:endParaRPr lang="it-IT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8488CF2-E389-8A4C-9F32-EBF4EC5DF9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1789" y="1878961"/>
            <a:ext cx="3993159" cy="577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1867" b="1" kern="0" spc="27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it-IT" noProof="0" dirty="0" err="1"/>
              <a:t>Lorem</a:t>
            </a:r>
            <a:r>
              <a:rPr lang="it-IT" noProof="0" dirty="0"/>
              <a:t> </a:t>
            </a:r>
            <a:r>
              <a:rPr lang="it-IT" noProof="0" dirty="0" err="1"/>
              <a:t>ipsum</a:t>
            </a:r>
            <a:r>
              <a:rPr lang="it-IT" noProof="0" dirty="0"/>
              <a:t> </a:t>
            </a:r>
            <a:r>
              <a:rPr lang="it-IT" noProof="0" dirty="0" err="1"/>
              <a:t>dolor</a:t>
            </a:r>
            <a:r>
              <a:rPr lang="it-IT" noProof="0" dirty="0"/>
              <a:t> </a:t>
            </a:r>
            <a:r>
              <a:rPr lang="it-IT" noProof="0" dirty="0" err="1"/>
              <a:t>sit</a:t>
            </a:r>
            <a:r>
              <a:rPr lang="it-IT" noProof="0" dirty="0"/>
              <a:t> </a:t>
            </a:r>
            <a:r>
              <a:rPr lang="it-IT" noProof="0" dirty="0" err="1"/>
              <a:t>amet</a:t>
            </a:r>
            <a:endParaRPr lang="it-IT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172D10-B5EB-E942-846E-11D7C755D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86" y="696001"/>
            <a:ext cx="10234569" cy="657001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8C1162D-35FB-BE46-A7B0-05857DC13D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1787" y="2489613"/>
            <a:ext cx="3993159" cy="2633265"/>
          </a:xfrm>
        </p:spPr>
        <p:txBody>
          <a:bodyPr>
            <a:noAutofit/>
          </a:bodyPr>
          <a:lstStyle>
            <a:lvl1pPr>
              <a:lnSpc>
                <a:spcPts val="1867"/>
              </a:lnSpc>
              <a:defRPr sz="1600" b="0" kern="0" spc="27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it-IT" noProof="0" dirty="0" err="1"/>
              <a:t>Lorem</a:t>
            </a:r>
            <a:r>
              <a:rPr lang="it-IT" noProof="0" dirty="0"/>
              <a:t> </a:t>
            </a:r>
            <a:r>
              <a:rPr lang="it-IT" noProof="0" dirty="0" err="1"/>
              <a:t>ipsum</a:t>
            </a:r>
            <a:r>
              <a:rPr lang="it-IT" noProof="0" dirty="0"/>
              <a:t> </a:t>
            </a:r>
            <a:r>
              <a:rPr lang="it-IT" noProof="0" dirty="0" err="1"/>
              <a:t>dolor</a:t>
            </a:r>
            <a:r>
              <a:rPr lang="it-IT" noProof="0" dirty="0"/>
              <a:t> </a:t>
            </a:r>
            <a:r>
              <a:rPr lang="it-IT" noProof="0" dirty="0" err="1"/>
              <a:t>sit</a:t>
            </a:r>
            <a:r>
              <a:rPr lang="it-IT" noProof="0" dirty="0"/>
              <a:t> </a:t>
            </a:r>
            <a:r>
              <a:rPr lang="it-IT" noProof="0" dirty="0" err="1"/>
              <a:t>amet</a:t>
            </a:r>
            <a:r>
              <a:rPr lang="it-IT" noProof="0" dirty="0"/>
              <a:t>.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5DDBC7D-A6F6-A045-A6B2-0E18A111F2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71627" y="1436536"/>
            <a:ext cx="2528991" cy="2496649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81A6432-3990-644C-8FFE-3268125B45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17150" y="4016718"/>
            <a:ext cx="2125764" cy="1833205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FD6A78D7-E4C9-7D4A-85AB-919AEA3981AC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8477366" y="1436536"/>
            <a:ext cx="2528991" cy="2496649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43360F8-C1BD-5949-90A6-727770BFEDB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90442" y="4016718"/>
            <a:ext cx="2125764" cy="1833205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930797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lumn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070FE-96FC-864C-8EFB-C1E17B14FDA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9CAE5FC-86E1-1448-8EC3-A22E1B31C8C0}" type="slidenum">
              <a:rPr lang="it-IT" smtClean="0"/>
              <a:pPr/>
              <a:t>‹N°›</a:t>
            </a:fld>
            <a:endParaRPr lang="it-IT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8488CF2-E389-8A4C-9F32-EBF4EC5DF9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1789" y="1878961"/>
            <a:ext cx="2199449" cy="577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1867" b="1" kern="0" spc="27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it-IT" noProof="0" dirty="0" err="1"/>
              <a:t>Lorem</a:t>
            </a:r>
            <a:r>
              <a:rPr lang="it-IT" noProof="0" dirty="0"/>
              <a:t> </a:t>
            </a:r>
            <a:r>
              <a:rPr lang="it-IT" noProof="0" dirty="0" err="1"/>
              <a:t>ipsum</a:t>
            </a:r>
            <a:r>
              <a:rPr lang="it-IT" noProof="0" dirty="0"/>
              <a:t> </a:t>
            </a:r>
            <a:r>
              <a:rPr lang="it-IT" noProof="0" dirty="0" err="1"/>
              <a:t>dolor</a:t>
            </a:r>
            <a:r>
              <a:rPr lang="it-IT" noProof="0" dirty="0"/>
              <a:t> </a:t>
            </a:r>
            <a:r>
              <a:rPr lang="it-IT" noProof="0" dirty="0" err="1"/>
              <a:t>sit</a:t>
            </a:r>
            <a:r>
              <a:rPr lang="it-IT" noProof="0" dirty="0"/>
              <a:t> </a:t>
            </a:r>
            <a:r>
              <a:rPr lang="it-IT" noProof="0" dirty="0" err="1"/>
              <a:t>amet</a:t>
            </a:r>
            <a:endParaRPr lang="it-IT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172D10-B5EB-E942-846E-11D7C755D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86" y="696000"/>
            <a:ext cx="10648428" cy="60730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8C1162D-35FB-BE46-A7B0-05857DC13D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1788" y="2489613"/>
            <a:ext cx="2199449" cy="2633265"/>
          </a:xfrm>
        </p:spPr>
        <p:txBody>
          <a:bodyPr>
            <a:noAutofit/>
          </a:bodyPr>
          <a:lstStyle>
            <a:lvl1pPr>
              <a:lnSpc>
                <a:spcPts val="1867"/>
              </a:lnSpc>
              <a:defRPr sz="1600" b="0" kern="0" spc="27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it-IT" noProof="0" dirty="0" err="1"/>
              <a:t>Lorem</a:t>
            </a:r>
            <a:r>
              <a:rPr lang="it-IT" noProof="0" dirty="0"/>
              <a:t> </a:t>
            </a:r>
            <a:r>
              <a:rPr lang="it-IT" noProof="0" dirty="0" err="1"/>
              <a:t>ipsum</a:t>
            </a:r>
            <a:r>
              <a:rPr lang="it-IT" noProof="0" dirty="0"/>
              <a:t> </a:t>
            </a:r>
            <a:r>
              <a:rPr lang="it-IT" noProof="0" dirty="0" err="1"/>
              <a:t>dolor</a:t>
            </a:r>
            <a:r>
              <a:rPr lang="it-IT" noProof="0" dirty="0"/>
              <a:t> </a:t>
            </a:r>
            <a:r>
              <a:rPr lang="it-IT" noProof="0" dirty="0" err="1"/>
              <a:t>sit</a:t>
            </a:r>
            <a:r>
              <a:rPr lang="it-IT" noProof="0" dirty="0"/>
              <a:t> </a:t>
            </a:r>
            <a:r>
              <a:rPr lang="it-IT" noProof="0" dirty="0" err="1"/>
              <a:t>amet</a:t>
            </a:r>
            <a:r>
              <a:rPr lang="it-IT" noProof="0" dirty="0"/>
              <a:t>.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5DDBC7D-A6F6-A045-A6B2-0E18A111F2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23451" y="1436534"/>
            <a:ext cx="8096763" cy="3686343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81A6432-3990-644C-8FFE-3268125B45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23451" y="5256107"/>
            <a:ext cx="8096763" cy="767645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780464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ne Column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070FE-96FC-864C-8EFB-C1E17B14FDA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9CAE5FC-86E1-1448-8EC3-A22E1B31C8C0}" type="slidenum">
              <a:rPr lang="it-IT" smtClean="0"/>
              <a:pPr/>
              <a:t>‹N°›</a:t>
            </a:fld>
            <a:endParaRPr lang="it-IT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172D10-B5EB-E942-846E-11D7C755D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86" y="696001"/>
            <a:ext cx="10648425" cy="777668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5DDBC7D-A6F6-A045-A6B2-0E18A111F2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71788" y="1834391"/>
            <a:ext cx="10648425" cy="3601676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81A6432-3990-644C-8FFE-3268125B45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1788" y="5589839"/>
            <a:ext cx="10648425" cy="662756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86842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ne Column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070FE-96FC-864C-8EFB-C1E17B14FDA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9CAE5FC-86E1-1448-8EC3-A22E1B31C8C0}" type="slidenum">
              <a:rPr lang="it-IT" smtClean="0"/>
              <a:pPr/>
              <a:t>‹N°›</a:t>
            </a:fld>
            <a:endParaRPr lang="it-IT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172D10-B5EB-E942-846E-11D7C755D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5DDBC7D-A6F6-A045-A6B2-0E18A111F2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96999" y="1879133"/>
            <a:ext cx="6364448" cy="4407017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81A6432-3990-644C-8FFE-3268125B45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1788" y="1879133"/>
            <a:ext cx="1979803" cy="1110169"/>
          </a:xfrm>
        </p:spPr>
        <p:txBody>
          <a:bodyPr>
            <a:noAutofit/>
          </a:bodyPr>
          <a:lstStyle>
            <a:lvl1pPr marL="0" indent="0">
              <a:lnSpc>
                <a:spcPts val="1467"/>
              </a:lnSpc>
              <a:spcBef>
                <a:spcPts val="0"/>
              </a:spcBef>
              <a:spcAft>
                <a:spcPts val="267"/>
              </a:spcAft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C34354-C0EB-5945-AFD5-A2D58387FB6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73300" y="4248570"/>
            <a:ext cx="1979803" cy="1110169"/>
          </a:xfrm>
        </p:spPr>
        <p:txBody>
          <a:bodyPr>
            <a:noAutofit/>
          </a:bodyPr>
          <a:lstStyle>
            <a:lvl1pPr marL="0" indent="0">
              <a:lnSpc>
                <a:spcPts val="1467"/>
              </a:lnSpc>
              <a:spcBef>
                <a:spcPts val="0"/>
              </a:spcBef>
              <a:spcAft>
                <a:spcPts val="267"/>
              </a:spcAft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9764B34-0C9E-F142-AE33-2BB0092D96BB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192161" y="760601"/>
            <a:ext cx="4228051" cy="3377968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359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ne Column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070FE-96FC-864C-8EFB-C1E17B14FDA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9CAE5FC-86E1-1448-8EC3-A22E1B31C8C0}" type="slidenum">
              <a:rPr lang="it-IT" smtClean="0"/>
              <a:pPr/>
              <a:t>‹N°›</a:t>
            </a:fld>
            <a:endParaRPr lang="it-IT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172D10-B5EB-E942-846E-11D7C755D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5DDBC7D-A6F6-A045-A6B2-0E18A111F2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96999" y="1879133"/>
            <a:ext cx="4228051" cy="4407017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81A6432-3990-644C-8FFE-3268125B45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1788" y="1879133"/>
            <a:ext cx="1979803" cy="872457"/>
          </a:xfrm>
        </p:spPr>
        <p:txBody>
          <a:bodyPr>
            <a:noAutofit/>
          </a:bodyPr>
          <a:lstStyle>
            <a:lvl1pPr marL="0" indent="0">
              <a:lnSpc>
                <a:spcPts val="1467"/>
              </a:lnSpc>
              <a:spcBef>
                <a:spcPts val="0"/>
              </a:spcBef>
              <a:spcAft>
                <a:spcPts val="267"/>
              </a:spcAft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C34354-C0EB-5945-AFD5-A2D58387FB6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1788" y="2996243"/>
            <a:ext cx="1979803" cy="1110169"/>
          </a:xfrm>
        </p:spPr>
        <p:txBody>
          <a:bodyPr>
            <a:noAutofit/>
          </a:bodyPr>
          <a:lstStyle>
            <a:lvl1pPr marL="0" indent="0">
              <a:lnSpc>
                <a:spcPts val="1467"/>
              </a:lnSpc>
              <a:spcBef>
                <a:spcPts val="0"/>
              </a:spcBef>
              <a:spcAft>
                <a:spcPts val="267"/>
              </a:spcAft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9764B34-0C9E-F142-AE33-2BB0092D96BB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192161" y="760601"/>
            <a:ext cx="4228051" cy="4407017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212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ne Column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070FE-96FC-864C-8EFB-C1E17B14FDA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9CAE5FC-86E1-1448-8EC3-A22E1B31C8C0}" type="slidenum">
              <a:rPr lang="it-IT" smtClean="0"/>
              <a:pPr/>
              <a:t>‹N°›</a:t>
            </a:fld>
            <a:endParaRPr lang="it-IT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172D10-B5EB-E942-846E-11D7C755D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87" y="696001"/>
            <a:ext cx="10681981" cy="777668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5DDBC7D-A6F6-A045-A6B2-0E18A111F2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96999" y="1879134"/>
            <a:ext cx="4228051" cy="2203509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81A6432-3990-644C-8FFE-3268125B45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1788" y="1879133"/>
            <a:ext cx="1979803" cy="872457"/>
          </a:xfrm>
        </p:spPr>
        <p:txBody>
          <a:bodyPr>
            <a:noAutofit/>
          </a:bodyPr>
          <a:lstStyle>
            <a:lvl1pPr marL="0" indent="0">
              <a:lnSpc>
                <a:spcPts val="1467"/>
              </a:lnSpc>
              <a:spcBef>
                <a:spcPts val="0"/>
              </a:spcBef>
              <a:spcAft>
                <a:spcPts val="267"/>
              </a:spcAft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C34354-C0EB-5945-AFD5-A2D58387FB6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1788" y="2996244"/>
            <a:ext cx="1979803" cy="872457"/>
          </a:xfrm>
        </p:spPr>
        <p:txBody>
          <a:bodyPr>
            <a:noAutofit/>
          </a:bodyPr>
          <a:lstStyle>
            <a:lvl1pPr marL="0" indent="0">
              <a:lnSpc>
                <a:spcPts val="1467"/>
              </a:lnSpc>
              <a:spcBef>
                <a:spcPts val="0"/>
              </a:spcBef>
              <a:spcAft>
                <a:spcPts val="267"/>
              </a:spcAft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9764B34-0C9E-F142-AE33-2BB0092D96BB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7225717" y="1879132"/>
            <a:ext cx="4228051" cy="2203509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95B7205-A740-D14B-A341-06B8739D3D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1788" y="4082642"/>
            <a:ext cx="1979803" cy="872457"/>
          </a:xfrm>
        </p:spPr>
        <p:txBody>
          <a:bodyPr>
            <a:noAutofit/>
          </a:bodyPr>
          <a:lstStyle>
            <a:lvl1pPr marL="0" indent="0">
              <a:lnSpc>
                <a:spcPts val="1467"/>
              </a:lnSpc>
              <a:spcBef>
                <a:spcPts val="0"/>
              </a:spcBef>
              <a:spcAft>
                <a:spcPts val="267"/>
              </a:spcAft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E777487-0BC7-A844-8B2D-2966256C690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1788" y="5199753"/>
            <a:ext cx="1979803" cy="872457"/>
          </a:xfrm>
        </p:spPr>
        <p:txBody>
          <a:bodyPr>
            <a:noAutofit/>
          </a:bodyPr>
          <a:lstStyle>
            <a:lvl1pPr marL="0" indent="0">
              <a:lnSpc>
                <a:spcPts val="1467"/>
              </a:lnSpc>
              <a:spcBef>
                <a:spcPts val="0"/>
              </a:spcBef>
              <a:spcAft>
                <a:spcPts val="267"/>
              </a:spcAft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01917D5-2BCE-BD41-AC80-F6B710579EB5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2896999" y="4172126"/>
            <a:ext cx="4228051" cy="2203509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3DF22F1A-0ED8-4445-818B-E62A1C42E187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7225717" y="4172124"/>
            <a:ext cx="4228051" cy="2203509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607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ne Column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070FE-96FC-864C-8EFB-C1E17B14FDA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9CAE5FC-86E1-1448-8EC3-A22E1B31C8C0}" type="slidenum">
              <a:rPr lang="it-IT" smtClean="0"/>
              <a:pPr/>
              <a:t>‹N°›</a:t>
            </a:fld>
            <a:endParaRPr lang="it-IT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172D10-B5EB-E942-846E-11D7C755D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87" y="696001"/>
            <a:ext cx="10681981" cy="777668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5DDBC7D-A6F6-A045-A6B2-0E18A111F2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71787" y="1879133"/>
            <a:ext cx="4228051" cy="4177879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vert="horz" lIns="0" tIns="0" rIns="0" bIns="0" rtlCol="0">
            <a:noAutofit/>
          </a:bodyPr>
          <a:lstStyle>
            <a:lvl1pPr>
              <a:defRPr sz="1067" i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click one of the icons to insert an element</a:t>
            </a:r>
            <a:endParaRPr lang="en-US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81A6432-3990-644C-8FFE-3268125B45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12462" y="1898202"/>
            <a:ext cx="5026188" cy="953797"/>
          </a:xfrm>
          <a:solidFill>
            <a:schemeClr val="accent4">
              <a:lumMod val="20000"/>
              <a:lumOff val="80000"/>
            </a:schemeClr>
          </a:solidFill>
        </p:spPr>
        <p:txBody>
          <a:bodyPr lIns="72000" tIns="36000" rIns="1080000" bIns="36000" anchor="ctr" anchorCtr="0">
            <a:noAutofit/>
          </a:bodyPr>
          <a:lstStyle>
            <a:lvl1pPr marL="0" indent="0">
              <a:lnSpc>
                <a:spcPts val="1467"/>
              </a:lnSpc>
              <a:spcBef>
                <a:spcPts val="0"/>
              </a:spcBef>
              <a:spcAft>
                <a:spcPts val="267"/>
              </a:spcAft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C34354-C0EB-5945-AFD5-A2D58387FB6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12462" y="2966539"/>
            <a:ext cx="5026188" cy="953797"/>
          </a:xfrm>
          <a:solidFill>
            <a:schemeClr val="accent4">
              <a:lumMod val="20000"/>
              <a:lumOff val="80000"/>
            </a:schemeClr>
          </a:solidFill>
        </p:spPr>
        <p:txBody>
          <a:bodyPr lIns="72000" tIns="36000" rIns="1080000" bIns="36000" anchor="ctr" anchorCtr="0">
            <a:noAutofit/>
          </a:bodyPr>
          <a:lstStyle>
            <a:lvl1pPr marL="0" indent="0">
              <a:lnSpc>
                <a:spcPts val="1467"/>
              </a:lnSpc>
              <a:spcBef>
                <a:spcPts val="0"/>
              </a:spcBef>
              <a:spcAft>
                <a:spcPts val="267"/>
              </a:spcAft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95B7205-A740-D14B-A341-06B8739D3D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612462" y="4034876"/>
            <a:ext cx="5026188" cy="953797"/>
          </a:xfrm>
          <a:solidFill>
            <a:schemeClr val="accent4">
              <a:lumMod val="20000"/>
              <a:lumOff val="80000"/>
            </a:schemeClr>
          </a:solidFill>
        </p:spPr>
        <p:txBody>
          <a:bodyPr lIns="72000" tIns="36000" rIns="1080000" bIns="36000" anchor="ctr" anchorCtr="0">
            <a:noAutofit/>
          </a:bodyPr>
          <a:lstStyle>
            <a:lvl1pPr marL="0" indent="0">
              <a:lnSpc>
                <a:spcPts val="1467"/>
              </a:lnSpc>
              <a:spcBef>
                <a:spcPts val="0"/>
              </a:spcBef>
              <a:spcAft>
                <a:spcPts val="267"/>
              </a:spcAft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E777487-0BC7-A844-8B2D-2966256C690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612462" y="5103214"/>
            <a:ext cx="5026188" cy="953797"/>
          </a:xfrm>
          <a:solidFill>
            <a:schemeClr val="accent4">
              <a:lumMod val="20000"/>
              <a:lumOff val="80000"/>
            </a:schemeClr>
          </a:solidFill>
        </p:spPr>
        <p:txBody>
          <a:bodyPr lIns="72000" tIns="36000" rIns="1080000" bIns="36000" anchor="ctr" anchorCtr="0">
            <a:noAutofit/>
          </a:bodyPr>
          <a:lstStyle>
            <a:lvl1pPr marL="0" indent="0">
              <a:lnSpc>
                <a:spcPts val="1467"/>
              </a:lnSpc>
              <a:spcBef>
                <a:spcPts val="0"/>
              </a:spcBef>
              <a:spcAft>
                <a:spcPts val="267"/>
              </a:spcAft>
              <a:buClr>
                <a:schemeClr val="accent2"/>
              </a:buClr>
              <a:buSzPct val="130000"/>
              <a:buFontTx/>
              <a:buNone/>
              <a:defRPr sz="1333" baseline="0">
                <a:solidFill>
                  <a:schemeClr val="accent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Lorem ipsum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15E0ED30-9498-49A0-7E1D-3F2280F81DD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73582" y="1898202"/>
            <a:ext cx="1041279" cy="939359"/>
          </a:xfrm>
          <a:solidFill>
            <a:schemeClr val="accent1">
              <a:lumMod val="75000"/>
            </a:schemeClr>
          </a:solidFill>
        </p:spPr>
        <p:txBody>
          <a:bodyPr lIns="36000" tIns="36000" rIns="36000" bIns="36000" anchor="ctr" anchorCtr="0">
            <a:noAutofit/>
          </a:bodyPr>
          <a:lstStyle>
            <a:lvl1pPr marL="0" indent="0" algn="ctr">
              <a:lnSpc>
                <a:spcPts val="2933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0000"/>
              <a:buFontTx/>
              <a:buNone/>
              <a:defRPr sz="2667" b="1" baseline="0">
                <a:solidFill>
                  <a:schemeClr val="bg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45%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7219A8F7-2D9D-6B4B-6AB1-CC71F71E44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73582" y="2966539"/>
            <a:ext cx="1041279" cy="939360"/>
          </a:xfrm>
          <a:solidFill>
            <a:schemeClr val="accent1"/>
          </a:solidFill>
        </p:spPr>
        <p:txBody>
          <a:bodyPr lIns="36000" tIns="36000" rIns="36000" bIns="36000" anchor="ctr" anchorCtr="0">
            <a:noAutofit/>
          </a:bodyPr>
          <a:lstStyle>
            <a:lvl1pPr marL="0" indent="0" algn="ctr">
              <a:lnSpc>
                <a:spcPts val="2933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0000"/>
              <a:buFontTx/>
              <a:buNone/>
              <a:defRPr sz="2667" b="1" baseline="0">
                <a:solidFill>
                  <a:schemeClr val="bg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25%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FDA483DF-69C2-5C03-BA3A-82118CBB198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373582" y="4034876"/>
            <a:ext cx="1041279" cy="953797"/>
          </a:xfrm>
          <a:solidFill>
            <a:schemeClr val="accent1">
              <a:lumMod val="60000"/>
              <a:lumOff val="40000"/>
            </a:schemeClr>
          </a:solidFill>
        </p:spPr>
        <p:txBody>
          <a:bodyPr lIns="36000" tIns="36000" rIns="36000" bIns="36000" anchor="ctr" anchorCtr="0">
            <a:noAutofit/>
          </a:bodyPr>
          <a:lstStyle>
            <a:lvl1pPr marL="0" indent="0" algn="ctr">
              <a:lnSpc>
                <a:spcPts val="2933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0000"/>
              <a:buFontTx/>
              <a:buNone/>
              <a:defRPr sz="2667" b="1" baseline="0">
                <a:solidFill>
                  <a:schemeClr val="bg2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10%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48CE781A-7EDF-BD23-3EA4-4907981E3D6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373582" y="5103214"/>
            <a:ext cx="1041279" cy="953797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000" tIns="36000" rIns="36000" bIns="36000" anchor="ctr" anchorCtr="0">
            <a:noAutofit/>
          </a:bodyPr>
          <a:lstStyle>
            <a:lvl1pPr marL="0" indent="0" algn="ctr">
              <a:lnSpc>
                <a:spcPts val="2933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0000"/>
              <a:buFontTx/>
              <a:buNone/>
              <a:defRPr sz="2667" b="1" baseline="0">
                <a:solidFill>
                  <a:schemeClr val="accent6"/>
                </a:solidFill>
              </a:defRPr>
            </a:lvl1pPr>
            <a:lvl2pPr>
              <a:lnSpc>
                <a:spcPts val="1200"/>
              </a:lnSpc>
              <a:spcBef>
                <a:spcPts val="0"/>
              </a:spcBef>
              <a:defRPr sz="933"/>
            </a:lvl2pPr>
            <a:lvl3pPr>
              <a:lnSpc>
                <a:spcPts val="1200"/>
              </a:lnSpc>
              <a:spcBef>
                <a:spcPts val="0"/>
              </a:spcBef>
              <a:defRPr sz="933"/>
            </a:lvl3pPr>
            <a:lvl4pPr>
              <a:lnSpc>
                <a:spcPts val="1200"/>
              </a:lnSpc>
              <a:spcBef>
                <a:spcPts val="0"/>
              </a:spcBef>
              <a:defRPr sz="933"/>
            </a:lvl4pPr>
            <a:lvl5pPr>
              <a:lnSpc>
                <a:spcPts val="1200"/>
              </a:lnSpc>
              <a:spcBef>
                <a:spcPts val="0"/>
              </a:spcBef>
              <a:defRPr sz="933"/>
            </a:lvl5pPr>
          </a:lstStyle>
          <a:p>
            <a:pPr lvl="0"/>
            <a:r>
              <a:rPr lang="en-GB" dirty="0"/>
              <a:t>10%</a:t>
            </a:r>
          </a:p>
        </p:txBody>
      </p:sp>
    </p:spTree>
    <p:extLst>
      <p:ext uri="{BB962C8B-B14F-4D97-AF65-F5344CB8AC3E}">
        <p14:creationId xmlns:p14="http://schemas.microsoft.com/office/powerpoint/2010/main" val="296094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B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BE2624B-C54A-4FC3-8367-37ACCDB310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" y="429"/>
            <a:ext cx="12190476" cy="6857143"/>
          </a:xfrm>
          <a:prstGeom prst="rect">
            <a:avLst/>
          </a:prstGeom>
        </p:spPr>
      </p:pic>
      <p:pic>
        <p:nvPicPr>
          <p:cNvPr id="10" name="Picture 9" descr="Shape&#10;&#10;Description automatically generated">
            <a:extLst>
              <a:ext uri="{FF2B5EF4-FFF2-40B4-BE49-F238E27FC236}">
                <a16:creationId xmlns:a16="http://schemas.microsoft.com/office/drawing/2014/main" id="{2D716F12-D215-CB00-81D9-7A6FDA4BD0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2369" y="-26317"/>
            <a:ext cx="1263941" cy="5397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985EF51-2E44-3B49-99C2-79FD245CE0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7125" y="2998256"/>
            <a:ext cx="7004304" cy="43074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divider title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887030A-39E7-CB44-8EC9-6576EA072E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7124" y="3541351"/>
            <a:ext cx="7004304" cy="2616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867" b="0" kern="0" cap="all" spc="53" baseline="0">
                <a:solidFill>
                  <a:schemeClr val="accent1"/>
                </a:solidFill>
                <a:latin typeface="+mn-lt"/>
              </a:defRPr>
            </a:lvl1pPr>
            <a:lvl2pPr marL="521318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2pPr>
            <a:lvl3pPr marL="1042634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3pPr>
            <a:lvl4pPr marL="1563950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4pPr>
            <a:lvl5pPr marL="2085267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LOREM ISPUM DOLOR SIT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9FDEF27-3E78-1D4B-8408-36D9106C0B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93877" y="1700366"/>
            <a:ext cx="4398123" cy="36909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6666"/>
              </a:lnSpc>
              <a:spcBef>
                <a:spcPts val="0"/>
              </a:spcBef>
              <a:buNone/>
              <a:defRPr sz="26666" b="1" kern="0" spc="-400" baseline="0">
                <a:solidFill>
                  <a:schemeClr val="accent1"/>
                </a:solidFill>
                <a:latin typeface="+mn-lt"/>
              </a:defRPr>
            </a:lvl1pPr>
            <a:lvl2pPr marL="521318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2pPr>
            <a:lvl3pPr marL="1042634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3pPr>
            <a:lvl4pPr marL="1563950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4pPr>
            <a:lvl5pPr marL="2085267" indent="0">
              <a:lnSpc>
                <a:spcPts val="1867"/>
              </a:lnSpc>
              <a:spcBef>
                <a:spcPts val="0"/>
              </a:spcBef>
              <a:buNone/>
              <a:defRPr sz="1333" b="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08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BD5CC2-C3F3-7D62-C4EA-800A67C61E9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9CAE5FC-86E1-1448-8EC3-A22E1B31C8C0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1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A2AD4895-0E77-AB90-E5A1-CE74304945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32533" y="6146800"/>
            <a:ext cx="1659467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95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F818676-9ABF-48DF-8166-51161448728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747125" y="2998256"/>
            <a:ext cx="6839993" cy="430744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r>
              <a:rPr lang="en-GB" dirty="0"/>
              <a:t>Presentation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8B8A12-F6D6-7D45-9E9E-F680CEB3F3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7124" y="6135724"/>
            <a:ext cx="3583939" cy="25056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600">
                <a:solidFill>
                  <a:schemeClr val="bg2"/>
                </a:solidFill>
              </a:defRPr>
            </a:lvl1pPr>
          </a:lstStyle>
          <a:p>
            <a:fld id="{F5E8AD73-F7E8-CF4A-8555-B6CA25430F3F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80944110-F9E1-094E-8BEA-4DB9494A8A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68433" y="5750948"/>
            <a:ext cx="942704" cy="76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516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/>
  <p:txStyles>
    <p:titleStyle>
      <a:lvl1pPr algn="l" defTabSz="521316" rtl="0" eaLnBrk="1" latinLnBrk="0" hangingPunct="1">
        <a:lnSpc>
          <a:spcPts val="4000"/>
        </a:lnSpc>
        <a:spcBef>
          <a:spcPct val="0"/>
        </a:spcBef>
        <a:buNone/>
        <a:defRPr sz="3733" b="1" i="0" kern="0" cap="all" spc="53" baseline="0">
          <a:solidFill>
            <a:schemeClr val="bg2"/>
          </a:solidFill>
          <a:latin typeface="+mj-lt"/>
          <a:ea typeface="+mj-ea"/>
          <a:cs typeface="IvyMode SemiBold" panose="020B0404020101010102" pitchFamily="34" charset="0"/>
        </a:defRPr>
      </a:lvl1pPr>
    </p:titleStyle>
    <p:bodyStyle>
      <a:lvl1pPr marL="390988" indent="-390988" algn="l" defTabSz="521316" rtl="0" eaLnBrk="1" latinLnBrk="0" hangingPunct="1">
        <a:spcBef>
          <a:spcPct val="20000"/>
        </a:spcBef>
        <a:buFont typeface="Arial"/>
        <a:buChar char="•"/>
        <a:defRPr sz="3649" kern="1200">
          <a:solidFill>
            <a:schemeClr val="tx1"/>
          </a:solidFill>
          <a:latin typeface="+mn-lt"/>
          <a:ea typeface="+mn-ea"/>
          <a:cs typeface="+mn-cs"/>
        </a:defRPr>
      </a:lvl1pPr>
      <a:lvl2pPr marL="847140" indent="-325823" algn="l" defTabSz="521316" rtl="0" eaLnBrk="1" latinLnBrk="0" hangingPunct="1">
        <a:spcBef>
          <a:spcPct val="20000"/>
        </a:spcBef>
        <a:buFont typeface="Arial"/>
        <a:buChar char="–"/>
        <a:defRPr sz="3193" kern="1200">
          <a:solidFill>
            <a:schemeClr val="tx1"/>
          </a:solidFill>
          <a:latin typeface="+mn-lt"/>
          <a:ea typeface="+mn-ea"/>
          <a:cs typeface="+mn-cs"/>
        </a:defRPr>
      </a:lvl2pPr>
      <a:lvl3pPr marL="1303293" indent="-260659" algn="l" defTabSz="521316" rtl="0" eaLnBrk="1" latinLnBrk="0" hangingPunct="1">
        <a:spcBef>
          <a:spcPct val="20000"/>
        </a:spcBef>
        <a:buFont typeface="Arial"/>
        <a:buChar char="•"/>
        <a:defRPr sz="2736" kern="1200">
          <a:solidFill>
            <a:schemeClr val="tx1"/>
          </a:solidFill>
          <a:latin typeface="+mn-lt"/>
          <a:ea typeface="+mn-ea"/>
          <a:cs typeface="+mn-cs"/>
        </a:defRPr>
      </a:lvl3pPr>
      <a:lvl4pPr marL="1824609" indent="-260659" algn="l" defTabSz="521316" rtl="0" eaLnBrk="1" latinLnBrk="0" hangingPunct="1">
        <a:spcBef>
          <a:spcPct val="20000"/>
        </a:spcBef>
        <a:buFont typeface="Arial"/>
        <a:buChar char="–"/>
        <a:defRPr sz="2280" kern="1200">
          <a:solidFill>
            <a:schemeClr val="tx1"/>
          </a:solidFill>
          <a:latin typeface="+mn-lt"/>
          <a:ea typeface="+mn-ea"/>
          <a:cs typeface="+mn-cs"/>
        </a:defRPr>
      </a:lvl4pPr>
      <a:lvl5pPr marL="2345925" indent="-260659" algn="l" defTabSz="521316" rtl="0" eaLnBrk="1" latinLnBrk="0" hangingPunct="1">
        <a:spcBef>
          <a:spcPct val="20000"/>
        </a:spcBef>
        <a:buFont typeface="Arial"/>
        <a:buChar char="»"/>
        <a:defRPr sz="2280" kern="1200">
          <a:solidFill>
            <a:schemeClr val="tx1"/>
          </a:solidFill>
          <a:latin typeface="+mn-lt"/>
          <a:ea typeface="+mn-ea"/>
          <a:cs typeface="+mn-cs"/>
        </a:defRPr>
      </a:lvl5pPr>
      <a:lvl6pPr marL="2867243" indent="-260659" algn="l" defTabSz="521316" rtl="0" eaLnBrk="1" latinLnBrk="0" hangingPunct="1">
        <a:spcBef>
          <a:spcPct val="20000"/>
        </a:spcBef>
        <a:buFont typeface="Arial"/>
        <a:buChar char="•"/>
        <a:defRPr sz="2280" kern="1200">
          <a:solidFill>
            <a:schemeClr val="tx1"/>
          </a:solidFill>
          <a:latin typeface="+mn-lt"/>
          <a:ea typeface="+mn-ea"/>
          <a:cs typeface="+mn-cs"/>
        </a:defRPr>
      </a:lvl6pPr>
      <a:lvl7pPr marL="3388559" indent="-260659" algn="l" defTabSz="521316" rtl="0" eaLnBrk="1" latinLnBrk="0" hangingPunct="1">
        <a:spcBef>
          <a:spcPct val="20000"/>
        </a:spcBef>
        <a:buFont typeface="Arial"/>
        <a:buChar char="•"/>
        <a:defRPr sz="2280" kern="1200">
          <a:solidFill>
            <a:schemeClr val="tx1"/>
          </a:solidFill>
          <a:latin typeface="+mn-lt"/>
          <a:ea typeface="+mn-ea"/>
          <a:cs typeface="+mn-cs"/>
        </a:defRPr>
      </a:lvl7pPr>
      <a:lvl8pPr marL="3909877" indent="-260659" algn="l" defTabSz="521316" rtl="0" eaLnBrk="1" latinLnBrk="0" hangingPunct="1">
        <a:spcBef>
          <a:spcPct val="20000"/>
        </a:spcBef>
        <a:buFont typeface="Arial"/>
        <a:buChar char="•"/>
        <a:defRPr sz="2280" kern="1200">
          <a:solidFill>
            <a:schemeClr val="tx1"/>
          </a:solidFill>
          <a:latin typeface="+mn-lt"/>
          <a:ea typeface="+mn-ea"/>
          <a:cs typeface="+mn-cs"/>
        </a:defRPr>
      </a:lvl8pPr>
      <a:lvl9pPr marL="4431193" indent="-260659" algn="l" defTabSz="521316" rtl="0" eaLnBrk="1" latinLnBrk="0" hangingPunct="1">
        <a:spcBef>
          <a:spcPct val="20000"/>
        </a:spcBef>
        <a:buFont typeface="Arial"/>
        <a:buChar char="•"/>
        <a:defRPr sz="2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1pPr>
      <a:lvl2pPr marL="521316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2pPr>
      <a:lvl3pPr marL="1042634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3pPr>
      <a:lvl4pPr marL="1563950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4pPr>
      <a:lvl5pPr marL="2085268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5pPr>
      <a:lvl6pPr marL="2606584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6pPr>
      <a:lvl7pPr marL="3127902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7pPr>
      <a:lvl8pPr marL="3649218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8pPr>
      <a:lvl9pPr marL="4170536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747125" y="2998256"/>
            <a:ext cx="6839993" cy="430744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r>
              <a:rPr lang="en-GB" dirty="0"/>
              <a:t>Presentation title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EE462B25-4DB3-5538-5613-9B0B2D452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7695" y="119864"/>
            <a:ext cx="504092" cy="20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 baseline="0">
                <a:solidFill>
                  <a:schemeClr val="bg2"/>
                </a:solidFill>
                <a:latin typeface="+mn-lt"/>
              </a:defRPr>
            </a:lvl1pPr>
          </a:lstStyle>
          <a:p>
            <a:fld id="{29CAE5FC-86E1-1448-8EC3-A22E1B31C8C0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278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hf hdr="0"/>
  <p:txStyles>
    <p:titleStyle>
      <a:lvl1pPr algn="l" defTabSz="521316" rtl="0" eaLnBrk="1" latinLnBrk="0" hangingPunct="1">
        <a:lnSpc>
          <a:spcPts val="4000"/>
        </a:lnSpc>
        <a:spcBef>
          <a:spcPct val="0"/>
        </a:spcBef>
        <a:buNone/>
        <a:defRPr sz="3733" b="1" i="0" kern="0" cap="all" spc="53" baseline="0">
          <a:solidFill>
            <a:schemeClr val="bg2"/>
          </a:solidFill>
          <a:latin typeface="+mj-lt"/>
          <a:ea typeface="+mj-ea"/>
          <a:cs typeface="IvyMode SemiBold" panose="020B0404020101010102" pitchFamily="34" charset="0"/>
        </a:defRPr>
      </a:lvl1pPr>
    </p:titleStyle>
    <p:bodyStyle>
      <a:lvl1pPr marL="390988" indent="-390988" algn="l" defTabSz="521316" rtl="0" eaLnBrk="1" latinLnBrk="0" hangingPunct="1">
        <a:spcBef>
          <a:spcPct val="20000"/>
        </a:spcBef>
        <a:buFont typeface="Arial"/>
        <a:buChar char="•"/>
        <a:defRPr sz="3649" kern="1200">
          <a:solidFill>
            <a:schemeClr val="tx1"/>
          </a:solidFill>
          <a:latin typeface="+mn-lt"/>
          <a:ea typeface="+mn-ea"/>
          <a:cs typeface="+mn-cs"/>
        </a:defRPr>
      </a:lvl1pPr>
      <a:lvl2pPr marL="847140" indent="-325823" algn="l" defTabSz="521316" rtl="0" eaLnBrk="1" latinLnBrk="0" hangingPunct="1">
        <a:spcBef>
          <a:spcPct val="20000"/>
        </a:spcBef>
        <a:buFont typeface="Arial"/>
        <a:buChar char="–"/>
        <a:defRPr sz="3193" kern="1200">
          <a:solidFill>
            <a:schemeClr val="tx1"/>
          </a:solidFill>
          <a:latin typeface="+mn-lt"/>
          <a:ea typeface="+mn-ea"/>
          <a:cs typeface="+mn-cs"/>
        </a:defRPr>
      </a:lvl2pPr>
      <a:lvl3pPr marL="1303293" indent="-260659" algn="l" defTabSz="521316" rtl="0" eaLnBrk="1" latinLnBrk="0" hangingPunct="1">
        <a:spcBef>
          <a:spcPct val="20000"/>
        </a:spcBef>
        <a:buFont typeface="Arial"/>
        <a:buChar char="•"/>
        <a:defRPr sz="2736" kern="1200">
          <a:solidFill>
            <a:schemeClr val="tx1"/>
          </a:solidFill>
          <a:latin typeface="+mn-lt"/>
          <a:ea typeface="+mn-ea"/>
          <a:cs typeface="+mn-cs"/>
        </a:defRPr>
      </a:lvl3pPr>
      <a:lvl4pPr marL="1824609" indent="-260659" algn="l" defTabSz="521316" rtl="0" eaLnBrk="1" latinLnBrk="0" hangingPunct="1">
        <a:spcBef>
          <a:spcPct val="20000"/>
        </a:spcBef>
        <a:buFont typeface="Arial"/>
        <a:buChar char="–"/>
        <a:defRPr sz="2280" kern="1200">
          <a:solidFill>
            <a:schemeClr val="tx1"/>
          </a:solidFill>
          <a:latin typeface="+mn-lt"/>
          <a:ea typeface="+mn-ea"/>
          <a:cs typeface="+mn-cs"/>
        </a:defRPr>
      </a:lvl4pPr>
      <a:lvl5pPr marL="2345925" indent="-260659" algn="l" defTabSz="521316" rtl="0" eaLnBrk="1" latinLnBrk="0" hangingPunct="1">
        <a:spcBef>
          <a:spcPct val="20000"/>
        </a:spcBef>
        <a:buFont typeface="Arial"/>
        <a:buChar char="»"/>
        <a:defRPr sz="2280" kern="1200">
          <a:solidFill>
            <a:schemeClr val="tx1"/>
          </a:solidFill>
          <a:latin typeface="+mn-lt"/>
          <a:ea typeface="+mn-ea"/>
          <a:cs typeface="+mn-cs"/>
        </a:defRPr>
      </a:lvl5pPr>
      <a:lvl6pPr marL="2867243" indent="-260659" algn="l" defTabSz="521316" rtl="0" eaLnBrk="1" latinLnBrk="0" hangingPunct="1">
        <a:spcBef>
          <a:spcPct val="20000"/>
        </a:spcBef>
        <a:buFont typeface="Arial"/>
        <a:buChar char="•"/>
        <a:defRPr sz="2280" kern="1200">
          <a:solidFill>
            <a:schemeClr val="tx1"/>
          </a:solidFill>
          <a:latin typeface="+mn-lt"/>
          <a:ea typeface="+mn-ea"/>
          <a:cs typeface="+mn-cs"/>
        </a:defRPr>
      </a:lvl6pPr>
      <a:lvl7pPr marL="3388559" indent="-260659" algn="l" defTabSz="521316" rtl="0" eaLnBrk="1" latinLnBrk="0" hangingPunct="1">
        <a:spcBef>
          <a:spcPct val="20000"/>
        </a:spcBef>
        <a:buFont typeface="Arial"/>
        <a:buChar char="•"/>
        <a:defRPr sz="2280" kern="1200">
          <a:solidFill>
            <a:schemeClr val="tx1"/>
          </a:solidFill>
          <a:latin typeface="+mn-lt"/>
          <a:ea typeface="+mn-ea"/>
          <a:cs typeface="+mn-cs"/>
        </a:defRPr>
      </a:lvl7pPr>
      <a:lvl8pPr marL="3909877" indent="-260659" algn="l" defTabSz="521316" rtl="0" eaLnBrk="1" latinLnBrk="0" hangingPunct="1">
        <a:spcBef>
          <a:spcPct val="20000"/>
        </a:spcBef>
        <a:buFont typeface="Arial"/>
        <a:buChar char="•"/>
        <a:defRPr sz="2280" kern="1200">
          <a:solidFill>
            <a:schemeClr val="tx1"/>
          </a:solidFill>
          <a:latin typeface="+mn-lt"/>
          <a:ea typeface="+mn-ea"/>
          <a:cs typeface="+mn-cs"/>
        </a:defRPr>
      </a:lvl8pPr>
      <a:lvl9pPr marL="4431193" indent="-260659" algn="l" defTabSz="521316" rtl="0" eaLnBrk="1" latinLnBrk="0" hangingPunct="1">
        <a:spcBef>
          <a:spcPct val="20000"/>
        </a:spcBef>
        <a:buFont typeface="Arial"/>
        <a:buChar char="•"/>
        <a:defRPr sz="2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1pPr>
      <a:lvl2pPr marL="521316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2pPr>
      <a:lvl3pPr marL="1042634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3pPr>
      <a:lvl4pPr marL="1563950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4pPr>
      <a:lvl5pPr marL="2085268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5pPr>
      <a:lvl6pPr marL="2606584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6pPr>
      <a:lvl7pPr marL="3127902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7pPr>
      <a:lvl8pPr marL="3649218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8pPr>
      <a:lvl9pPr marL="4170536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hape&#10;&#10;Description automatically generated">
            <a:extLst>
              <a:ext uri="{FF2B5EF4-FFF2-40B4-BE49-F238E27FC236}">
                <a16:creationId xmlns:a16="http://schemas.microsoft.com/office/drawing/2014/main" id="{03676D55-C47B-534E-ABA6-BEA7922AA0C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22369" y="-26317"/>
            <a:ext cx="1263941" cy="539736"/>
          </a:xfrm>
          <a:prstGeom prst="rect">
            <a:avLst/>
          </a:prstGeom>
        </p:spPr>
      </p:pic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771787" y="696001"/>
            <a:ext cx="6364448" cy="7776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/>
              <a:t>TITLE GOES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20AA8-1E03-0144-A325-F7E99DE24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7695" y="119864"/>
            <a:ext cx="504092" cy="20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 baseline="0">
                <a:solidFill>
                  <a:schemeClr val="accent1"/>
                </a:solidFill>
                <a:latin typeface="+mn-lt"/>
              </a:defRPr>
            </a:lvl1pPr>
          </a:lstStyle>
          <a:p>
            <a:fld id="{29CAE5FC-86E1-1448-8EC3-A22E1B31C8C0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2BC265E-D546-8846-A983-9A041AD6C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1788" y="3007869"/>
            <a:ext cx="6364448" cy="13208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2B67DF81-D1D2-A396-A04D-DB92ACF9010B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532533" y="6146800"/>
            <a:ext cx="1659467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2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hf hdr="0"/>
  <p:txStyles>
    <p:titleStyle>
      <a:lvl1pPr algn="l" defTabSz="521316" rtl="0" eaLnBrk="1" latinLnBrk="0" hangingPunct="1">
        <a:lnSpc>
          <a:spcPts val="2667"/>
        </a:lnSpc>
        <a:spcBef>
          <a:spcPct val="0"/>
        </a:spcBef>
        <a:buNone/>
        <a:defRPr sz="2667" b="1" i="0" kern="1200" cap="all" spc="67" baseline="0">
          <a:solidFill>
            <a:schemeClr val="accent1"/>
          </a:solidFill>
          <a:latin typeface="+mj-lt"/>
          <a:ea typeface="+mj-ea"/>
          <a:cs typeface="IvyMode SemiBold" panose="020B0404020101010102" pitchFamily="34" charset="0"/>
        </a:defRPr>
      </a:lvl1pPr>
    </p:titleStyle>
    <p:bodyStyle>
      <a:lvl1pPr marL="0" indent="0" algn="l" defTabSz="521316" rtl="0" eaLnBrk="1" latinLnBrk="0" hangingPunct="1">
        <a:lnSpc>
          <a:spcPts val="1467"/>
        </a:lnSpc>
        <a:spcBef>
          <a:spcPts val="0"/>
        </a:spcBef>
        <a:spcAft>
          <a:spcPts val="667"/>
        </a:spcAft>
        <a:buFont typeface="Arial"/>
        <a:buNone/>
        <a:defRPr sz="1333" b="0" i="0" kern="1200" baseline="0">
          <a:solidFill>
            <a:schemeClr val="accent4"/>
          </a:solidFill>
          <a:latin typeface="+mn-lt"/>
          <a:ea typeface="+mn-ea"/>
          <a:cs typeface="+mn-cs"/>
        </a:defRPr>
      </a:lvl1pPr>
      <a:lvl2pPr marL="521316" indent="0" algn="l" defTabSz="521316" rtl="0" eaLnBrk="1" latinLnBrk="0" hangingPunct="1">
        <a:lnSpc>
          <a:spcPts val="1467"/>
        </a:lnSpc>
        <a:spcBef>
          <a:spcPts val="0"/>
        </a:spcBef>
        <a:spcAft>
          <a:spcPts val="667"/>
        </a:spcAft>
        <a:buFont typeface="Arial"/>
        <a:buNone/>
        <a:defRPr sz="1333" b="0" i="0" kern="1200" baseline="0">
          <a:solidFill>
            <a:schemeClr val="accent4"/>
          </a:solidFill>
          <a:latin typeface="+mn-lt"/>
          <a:ea typeface="+mn-ea"/>
          <a:cs typeface="+mn-cs"/>
        </a:defRPr>
      </a:lvl2pPr>
      <a:lvl3pPr marL="1042634" indent="0" algn="l" defTabSz="521316" rtl="0" eaLnBrk="1" latinLnBrk="0" hangingPunct="1">
        <a:lnSpc>
          <a:spcPts val="1467"/>
        </a:lnSpc>
        <a:spcBef>
          <a:spcPts val="0"/>
        </a:spcBef>
        <a:spcAft>
          <a:spcPts val="667"/>
        </a:spcAft>
        <a:buFont typeface="Arial"/>
        <a:buNone/>
        <a:defRPr sz="1333" b="0" i="0" kern="1200" baseline="0">
          <a:solidFill>
            <a:schemeClr val="accent4"/>
          </a:solidFill>
          <a:latin typeface="+mn-lt"/>
          <a:ea typeface="+mn-ea"/>
          <a:cs typeface="+mn-cs"/>
        </a:defRPr>
      </a:lvl3pPr>
      <a:lvl4pPr marL="1563950" indent="0" algn="l" defTabSz="521316" rtl="0" eaLnBrk="1" latinLnBrk="0" hangingPunct="1">
        <a:lnSpc>
          <a:spcPts val="1467"/>
        </a:lnSpc>
        <a:spcBef>
          <a:spcPts val="0"/>
        </a:spcBef>
        <a:spcAft>
          <a:spcPts val="667"/>
        </a:spcAft>
        <a:buFont typeface="Arial"/>
        <a:buNone/>
        <a:defRPr sz="1333" b="0" i="0" kern="1200" baseline="0">
          <a:solidFill>
            <a:schemeClr val="accent4"/>
          </a:solidFill>
          <a:latin typeface="+mn-lt"/>
          <a:ea typeface="+mn-ea"/>
          <a:cs typeface="+mn-cs"/>
        </a:defRPr>
      </a:lvl4pPr>
      <a:lvl5pPr marL="2085268" indent="0" algn="l" defTabSz="521316" rtl="0" eaLnBrk="1" latinLnBrk="0" hangingPunct="1">
        <a:lnSpc>
          <a:spcPts val="1467"/>
        </a:lnSpc>
        <a:spcBef>
          <a:spcPts val="0"/>
        </a:spcBef>
        <a:spcAft>
          <a:spcPts val="667"/>
        </a:spcAft>
        <a:buFont typeface="Arial"/>
        <a:buNone/>
        <a:defRPr sz="1333" b="0" i="0" kern="1200" baseline="0">
          <a:solidFill>
            <a:schemeClr val="accent4"/>
          </a:solidFill>
          <a:latin typeface="+mn-lt"/>
          <a:ea typeface="+mn-ea"/>
          <a:cs typeface="+mn-cs"/>
        </a:defRPr>
      </a:lvl5pPr>
      <a:lvl6pPr marL="2867243" indent="-260659" algn="l" defTabSz="521316" rtl="0" eaLnBrk="1" latinLnBrk="0" hangingPunct="1">
        <a:spcBef>
          <a:spcPct val="20000"/>
        </a:spcBef>
        <a:buFont typeface="Arial"/>
        <a:buChar char="•"/>
        <a:defRPr sz="2280" kern="1200">
          <a:solidFill>
            <a:schemeClr val="tx1"/>
          </a:solidFill>
          <a:latin typeface="+mn-lt"/>
          <a:ea typeface="+mn-ea"/>
          <a:cs typeface="+mn-cs"/>
        </a:defRPr>
      </a:lvl6pPr>
      <a:lvl7pPr marL="3388559" indent="-260659" algn="l" defTabSz="521316" rtl="0" eaLnBrk="1" latinLnBrk="0" hangingPunct="1">
        <a:spcBef>
          <a:spcPct val="20000"/>
        </a:spcBef>
        <a:buFont typeface="Arial"/>
        <a:buChar char="•"/>
        <a:defRPr sz="2280" kern="1200">
          <a:solidFill>
            <a:schemeClr val="tx1"/>
          </a:solidFill>
          <a:latin typeface="+mn-lt"/>
          <a:ea typeface="+mn-ea"/>
          <a:cs typeface="+mn-cs"/>
        </a:defRPr>
      </a:lvl7pPr>
      <a:lvl8pPr marL="3909877" indent="-260659" algn="l" defTabSz="521316" rtl="0" eaLnBrk="1" latinLnBrk="0" hangingPunct="1">
        <a:spcBef>
          <a:spcPct val="20000"/>
        </a:spcBef>
        <a:buFont typeface="Arial"/>
        <a:buChar char="•"/>
        <a:defRPr sz="2280" kern="1200">
          <a:solidFill>
            <a:schemeClr val="tx1"/>
          </a:solidFill>
          <a:latin typeface="+mn-lt"/>
          <a:ea typeface="+mn-ea"/>
          <a:cs typeface="+mn-cs"/>
        </a:defRPr>
      </a:lvl8pPr>
      <a:lvl9pPr marL="4431193" indent="-260659" algn="l" defTabSz="521316" rtl="0" eaLnBrk="1" latinLnBrk="0" hangingPunct="1">
        <a:spcBef>
          <a:spcPct val="20000"/>
        </a:spcBef>
        <a:buFont typeface="Arial"/>
        <a:buChar char="•"/>
        <a:defRPr sz="2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1pPr>
      <a:lvl2pPr marL="521316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2pPr>
      <a:lvl3pPr marL="1042634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3pPr>
      <a:lvl4pPr marL="1563950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4pPr>
      <a:lvl5pPr marL="2085268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5pPr>
      <a:lvl6pPr marL="2606584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6pPr>
      <a:lvl7pPr marL="3127902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7pPr>
      <a:lvl8pPr marL="3649218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8pPr>
      <a:lvl9pPr marL="4170536" algn="l" defTabSz="521316" rtl="0" eaLnBrk="1" latinLnBrk="0" hangingPunct="1">
        <a:defRPr sz="20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s://designation-beneficiaires.generali.fr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3E0B3E-325A-8847-9B6D-4C6FB8FC8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Désignation de bénéficiaire en ligne</a:t>
            </a:r>
            <a:br>
              <a:rPr lang="fr-FR" dirty="0"/>
            </a:br>
            <a:r>
              <a:rPr lang="fr-FR" sz="2400" b="0" dirty="0"/>
              <a:t>Démo pas à pas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24115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F8B930CB-B0B7-42E0-8D19-26AAEDB961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67695" y="119864"/>
            <a:ext cx="504092" cy="204512"/>
          </a:xfrm>
        </p:spPr>
        <p:txBody>
          <a:bodyPr/>
          <a:lstStyle/>
          <a:p>
            <a:pPr marL="0" marR="0" lvl="0" indent="0" algn="l" defTabSz="609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CAE5FC-86E1-1448-8EC3-A22E1B31C8C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C21B1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609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C21B1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9A863427-FFC2-484E-BE9A-6082FF60D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390" y="396583"/>
            <a:ext cx="6715429" cy="402180"/>
          </a:xfrm>
        </p:spPr>
        <p:txBody>
          <a:bodyPr/>
          <a:lstStyle/>
          <a:p>
            <a:r>
              <a:rPr lang="fr-FR" sz="2400" dirty="0"/>
              <a:t>Démo du site via captures d’écran</a:t>
            </a:r>
            <a:endParaRPr lang="en-US" sz="2400" dirty="0">
              <a:solidFill>
                <a:srgbClr val="C00000"/>
              </a:solidFill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6C392DB-8EC1-4419-90FD-2FF31A1BE847}"/>
              </a:ext>
            </a:extLst>
          </p:cNvPr>
          <p:cNvGrpSpPr/>
          <p:nvPr/>
        </p:nvGrpSpPr>
        <p:grpSpPr>
          <a:xfrm>
            <a:off x="7692532" y="3173748"/>
            <a:ext cx="557716" cy="571248"/>
            <a:chOff x="7133481" y="3473831"/>
            <a:chExt cx="814005" cy="833756"/>
          </a:xfrm>
        </p:grpSpPr>
        <p:pic>
          <p:nvPicPr>
            <p:cNvPr id="32" name="Image" descr="Image">
              <a:extLst>
                <a:ext uri="{FF2B5EF4-FFF2-40B4-BE49-F238E27FC236}">
                  <a16:creationId xmlns:a16="http://schemas.microsoft.com/office/drawing/2014/main" id="{4F9D92E2-D134-4917-BAB5-F45AE6976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>
              <a:off x="7133481" y="3473831"/>
              <a:ext cx="814005" cy="83375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" name="Image" descr="Image">
              <a:extLst>
                <a:ext uri="{FF2B5EF4-FFF2-40B4-BE49-F238E27FC236}">
                  <a16:creationId xmlns:a16="http://schemas.microsoft.com/office/drawing/2014/main" id="{F5D26F91-56CE-4141-BC1F-802E59C30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7158076" y="3511240"/>
              <a:ext cx="764817" cy="758938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52A1476-98B2-4C08-9E7D-C9D811F82C5F}"/>
              </a:ext>
            </a:extLst>
          </p:cNvPr>
          <p:cNvSpPr txBox="1"/>
          <p:nvPr/>
        </p:nvSpPr>
        <p:spPr>
          <a:xfrm>
            <a:off x="959666" y="714573"/>
            <a:ext cx="959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Accueil du site : </a:t>
            </a:r>
            <a:r>
              <a:rPr lang="fr-FR" sz="2000" dirty="0">
                <a:hlinkClick r:id="rId4" tooltip="https://designation-beneficiaires.generali.fr/"/>
              </a:rPr>
              <a:t>https://designation-beneficiaires.generali.fr/</a:t>
            </a: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CDF677-7259-4470-9C2A-1A1B6B172B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280" y="1315023"/>
            <a:ext cx="6127000" cy="4962949"/>
          </a:xfrm>
          <a:prstGeom prst="rect">
            <a:avLst/>
          </a:prstGeom>
          <a:effectLst>
            <a:innerShdw blurRad="114300">
              <a:schemeClr val="accent4">
                <a:alpha val="81000"/>
              </a:schemeClr>
            </a:innerShdw>
          </a:effec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B4F0BE-D1C0-4FC8-AE99-B8ECA6FF72E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340"/>
          <a:stretch/>
        </p:blipFill>
        <p:spPr>
          <a:xfrm rot="18811431">
            <a:off x="6481708" y="5410621"/>
            <a:ext cx="355705" cy="548252"/>
          </a:xfrm>
          <a:prstGeom prst="rect">
            <a:avLst/>
          </a:prstGeom>
        </p:spPr>
      </p:pic>
      <p:sp>
        <p:nvSpPr>
          <p:cNvPr id="5" name="Légende : flèche courbée 4">
            <a:extLst>
              <a:ext uri="{FF2B5EF4-FFF2-40B4-BE49-F238E27FC236}">
                <a16:creationId xmlns:a16="http://schemas.microsoft.com/office/drawing/2014/main" id="{C5847F11-FB1D-4FB3-B66D-487FAAFA918C}"/>
              </a:ext>
            </a:extLst>
          </p:cNvPr>
          <p:cNvSpPr/>
          <p:nvPr/>
        </p:nvSpPr>
        <p:spPr>
          <a:xfrm>
            <a:off x="7350040" y="1645918"/>
            <a:ext cx="2022680" cy="67927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7075"/>
              <a:gd name="adj6" fmla="val -144101"/>
            </a:avLst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fr-FR" sz="1400" dirty="0"/>
              <a:t>Dans votre cas, l’entreprise est  l’Association APPA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AC0391-06CD-43EB-9955-03D8FB11A9D1}"/>
              </a:ext>
            </a:extLst>
          </p:cNvPr>
          <p:cNvSpPr/>
          <p:nvPr/>
        </p:nvSpPr>
        <p:spPr>
          <a:xfrm>
            <a:off x="4209016" y="3191560"/>
            <a:ext cx="403761" cy="1047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52561A-CA06-4F0A-84E9-7E443A9CC7E6}"/>
              </a:ext>
            </a:extLst>
          </p:cNvPr>
          <p:cNvSpPr/>
          <p:nvPr/>
        </p:nvSpPr>
        <p:spPr>
          <a:xfrm>
            <a:off x="3970464" y="3328586"/>
            <a:ext cx="367055" cy="1006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Légende : encadrée 10">
            <a:extLst>
              <a:ext uri="{FF2B5EF4-FFF2-40B4-BE49-F238E27FC236}">
                <a16:creationId xmlns:a16="http://schemas.microsoft.com/office/drawing/2014/main" id="{5BA57D54-35F8-466B-AE3A-A1CA19CDE91C}"/>
              </a:ext>
            </a:extLst>
          </p:cNvPr>
          <p:cNvSpPr/>
          <p:nvPr/>
        </p:nvSpPr>
        <p:spPr>
          <a:xfrm>
            <a:off x="771787" y="2668651"/>
            <a:ext cx="1716852" cy="627678"/>
          </a:xfrm>
          <a:prstGeom prst="borderCallout1">
            <a:avLst>
              <a:gd name="adj1" fmla="val 28919"/>
              <a:gd name="adj2" fmla="val 106421"/>
              <a:gd name="adj3" fmla="val 106170"/>
              <a:gd name="adj4" fmla="val 185635"/>
            </a:avLst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accent6"/>
                </a:solidFill>
              </a:rPr>
              <a:t>Le salarié est l’adhérent à l’APPA</a:t>
            </a:r>
          </a:p>
        </p:txBody>
      </p:sp>
    </p:spTree>
    <p:extLst>
      <p:ext uri="{BB962C8B-B14F-4D97-AF65-F5344CB8AC3E}">
        <p14:creationId xmlns:p14="http://schemas.microsoft.com/office/powerpoint/2010/main" val="2653912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F8B930CB-B0B7-42E0-8D19-26AAEDB961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67695" y="119864"/>
            <a:ext cx="504092" cy="204512"/>
          </a:xfrm>
        </p:spPr>
        <p:txBody>
          <a:bodyPr/>
          <a:lstStyle/>
          <a:p>
            <a:pPr marL="0" marR="0" lvl="0" indent="0" algn="l" defTabSz="609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CAE5FC-86E1-1448-8EC3-A22E1B31C8C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C21B1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609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C21B1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6C392DB-8EC1-4419-90FD-2FF31A1BE847}"/>
              </a:ext>
            </a:extLst>
          </p:cNvPr>
          <p:cNvGrpSpPr/>
          <p:nvPr/>
        </p:nvGrpSpPr>
        <p:grpSpPr>
          <a:xfrm>
            <a:off x="7692532" y="3173748"/>
            <a:ext cx="557716" cy="571248"/>
            <a:chOff x="7133481" y="3473831"/>
            <a:chExt cx="814005" cy="833756"/>
          </a:xfrm>
        </p:grpSpPr>
        <p:pic>
          <p:nvPicPr>
            <p:cNvPr id="32" name="Image" descr="Image">
              <a:extLst>
                <a:ext uri="{FF2B5EF4-FFF2-40B4-BE49-F238E27FC236}">
                  <a16:creationId xmlns:a16="http://schemas.microsoft.com/office/drawing/2014/main" id="{4F9D92E2-D134-4917-BAB5-F45AE6976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>
              <a:off x="7133481" y="3473831"/>
              <a:ext cx="814005" cy="83375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" name="Image" descr="Image">
              <a:extLst>
                <a:ext uri="{FF2B5EF4-FFF2-40B4-BE49-F238E27FC236}">
                  <a16:creationId xmlns:a16="http://schemas.microsoft.com/office/drawing/2014/main" id="{F5D26F91-56CE-4141-BC1F-802E59C30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7158076" y="3511240"/>
              <a:ext cx="764817" cy="758938"/>
            </a:xfrm>
            <a:prstGeom prst="rect">
              <a:avLst/>
            </a:prstGeom>
            <a:ln w="12700">
              <a:miter lim="400000"/>
            </a:ln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3A48B28-889A-4779-9E51-7113A15AD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349" y="1580708"/>
            <a:ext cx="10010943" cy="4705383"/>
          </a:xfrm>
          <a:prstGeom prst="rect">
            <a:avLst/>
          </a:prstGeom>
          <a:effectLst>
            <a:innerShdw blurRad="114300">
              <a:schemeClr val="accent4">
                <a:alpha val="81000"/>
              </a:schemeClr>
            </a:innerShdw>
          </a:effectLst>
        </p:spPr>
      </p:pic>
      <p:sp>
        <p:nvSpPr>
          <p:cNvPr id="14" name="Title 3">
            <a:extLst>
              <a:ext uri="{FF2B5EF4-FFF2-40B4-BE49-F238E27FC236}">
                <a16:creationId xmlns:a16="http://schemas.microsoft.com/office/drawing/2014/main" id="{5E6A451A-50E5-40B8-BE4F-A5A5E066D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390" y="396583"/>
            <a:ext cx="6715429" cy="402180"/>
          </a:xfrm>
        </p:spPr>
        <p:txBody>
          <a:bodyPr/>
          <a:lstStyle/>
          <a:p>
            <a:r>
              <a:rPr lang="fr-FR" sz="2400" dirty="0"/>
              <a:t>Démo du site via captures d’écran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ADA0473-F5F8-4FC0-9EB2-35AD639EA1CF}"/>
              </a:ext>
            </a:extLst>
          </p:cNvPr>
          <p:cNvSpPr txBox="1"/>
          <p:nvPr/>
        </p:nvSpPr>
        <p:spPr>
          <a:xfrm>
            <a:off x="959666" y="714573"/>
            <a:ext cx="4861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Identification via France Connect</a:t>
            </a:r>
          </a:p>
        </p:txBody>
      </p:sp>
      <p:sp>
        <p:nvSpPr>
          <p:cNvPr id="8" name="Légende : encadrée à une bordure 7">
            <a:extLst>
              <a:ext uri="{FF2B5EF4-FFF2-40B4-BE49-F238E27FC236}">
                <a16:creationId xmlns:a16="http://schemas.microsoft.com/office/drawing/2014/main" id="{F33059F3-793D-464A-8FA6-5317B5F750F0}"/>
              </a:ext>
            </a:extLst>
          </p:cNvPr>
          <p:cNvSpPr/>
          <p:nvPr/>
        </p:nvSpPr>
        <p:spPr>
          <a:xfrm>
            <a:off x="9723420" y="3702867"/>
            <a:ext cx="2009869" cy="1530036"/>
          </a:xfrm>
          <a:prstGeom prst="accentCallout1">
            <a:avLst>
              <a:gd name="adj1" fmla="val 18750"/>
              <a:gd name="adj2" fmla="val -8333"/>
              <a:gd name="adj3" fmla="val 13526"/>
              <a:gd name="adj4" fmla="val -104702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France Connect permet de s’identifier au moyen des codes d’accès aux principaux sites administratifs</a:t>
            </a:r>
          </a:p>
        </p:txBody>
      </p:sp>
    </p:spTree>
    <p:extLst>
      <p:ext uri="{BB962C8B-B14F-4D97-AF65-F5344CB8AC3E}">
        <p14:creationId xmlns:p14="http://schemas.microsoft.com/office/powerpoint/2010/main" val="1155417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F8B930CB-B0B7-42E0-8D19-26AAEDB961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67695" y="119864"/>
            <a:ext cx="504092" cy="204512"/>
          </a:xfrm>
        </p:spPr>
        <p:txBody>
          <a:bodyPr/>
          <a:lstStyle/>
          <a:p>
            <a:pPr marL="0" marR="0" lvl="0" indent="0" algn="l" defTabSz="609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CAE5FC-86E1-1448-8EC3-A22E1B31C8C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C21B1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609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C21B1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6C392DB-8EC1-4419-90FD-2FF31A1BE847}"/>
              </a:ext>
            </a:extLst>
          </p:cNvPr>
          <p:cNvGrpSpPr/>
          <p:nvPr/>
        </p:nvGrpSpPr>
        <p:grpSpPr>
          <a:xfrm>
            <a:off x="7692532" y="3173748"/>
            <a:ext cx="557716" cy="571248"/>
            <a:chOff x="7133481" y="3473831"/>
            <a:chExt cx="814005" cy="833756"/>
          </a:xfrm>
        </p:grpSpPr>
        <p:pic>
          <p:nvPicPr>
            <p:cNvPr id="32" name="Image" descr="Image">
              <a:extLst>
                <a:ext uri="{FF2B5EF4-FFF2-40B4-BE49-F238E27FC236}">
                  <a16:creationId xmlns:a16="http://schemas.microsoft.com/office/drawing/2014/main" id="{4F9D92E2-D134-4917-BAB5-F45AE6976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>
              <a:off x="7133481" y="3473831"/>
              <a:ext cx="814005" cy="83375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" name="Image" descr="Image">
              <a:extLst>
                <a:ext uri="{FF2B5EF4-FFF2-40B4-BE49-F238E27FC236}">
                  <a16:creationId xmlns:a16="http://schemas.microsoft.com/office/drawing/2014/main" id="{F5D26F91-56CE-4141-BC1F-802E59C30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7158076" y="3511240"/>
              <a:ext cx="764817" cy="758938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DC65E3C-320A-414C-A965-7F5A93FF7856}"/>
              </a:ext>
            </a:extLst>
          </p:cNvPr>
          <p:cNvGrpSpPr/>
          <p:nvPr/>
        </p:nvGrpSpPr>
        <p:grpSpPr>
          <a:xfrm>
            <a:off x="2978869" y="1277332"/>
            <a:ext cx="5806913" cy="5401161"/>
            <a:chOff x="2978869" y="1277332"/>
            <a:chExt cx="5806913" cy="540116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DC68CE1-D76A-48D5-B9EB-69BEBAFDE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8869" y="1277332"/>
              <a:ext cx="5806913" cy="5401161"/>
            </a:xfrm>
            <a:prstGeom prst="rect">
              <a:avLst/>
            </a:prstGeom>
            <a:effectLst>
              <a:innerShdw blurRad="114300">
                <a:schemeClr val="accent4">
                  <a:alpha val="81000"/>
                </a:schemeClr>
              </a:innerShdw>
            </a:effectLst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79F3248-9691-4356-8359-BA6234855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1340"/>
            <a:stretch/>
          </p:blipFill>
          <p:spPr>
            <a:xfrm rot="18811431">
              <a:off x="7424390" y="4119149"/>
              <a:ext cx="355705" cy="548252"/>
            </a:xfrm>
            <a:prstGeom prst="rect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72B5D36E-DF40-45F9-98D5-061F98F44B23}"/>
              </a:ext>
            </a:extLst>
          </p:cNvPr>
          <p:cNvSpPr txBox="1"/>
          <p:nvPr/>
        </p:nvSpPr>
        <p:spPr>
          <a:xfrm>
            <a:off x="4277613" y="2367512"/>
            <a:ext cx="334651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2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2DE1A05-7D2F-4BCC-B5BB-12B39BD90EEB}"/>
              </a:ext>
            </a:extLst>
          </p:cNvPr>
          <p:cNvSpPr txBox="1"/>
          <p:nvPr/>
        </p:nvSpPr>
        <p:spPr>
          <a:xfrm>
            <a:off x="4665896" y="2442662"/>
            <a:ext cx="27450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2566AF"/>
                </a:solidFill>
              </a:rPr>
              <a:t>(Nom/prénom de l’adhérent)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31938D1C-AD7D-466F-8233-770A156F7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390" y="396583"/>
            <a:ext cx="6715429" cy="402180"/>
          </a:xfrm>
        </p:spPr>
        <p:txBody>
          <a:bodyPr/>
          <a:lstStyle/>
          <a:p>
            <a:r>
              <a:rPr lang="fr-FR" sz="2400" dirty="0"/>
              <a:t>Démo du site via captures d’écran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85AD6C2-0EDE-4445-97C2-93FFE0BA1C50}"/>
              </a:ext>
            </a:extLst>
          </p:cNvPr>
          <p:cNvSpPr txBox="1"/>
          <p:nvPr/>
        </p:nvSpPr>
        <p:spPr>
          <a:xfrm>
            <a:off x="959666" y="714573"/>
            <a:ext cx="4861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Identification via France Connect</a:t>
            </a:r>
          </a:p>
        </p:txBody>
      </p:sp>
      <p:sp>
        <p:nvSpPr>
          <p:cNvPr id="11" name="Légende : encadrée à une bordure 10">
            <a:extLst>
              <a:ext uri="{FF2B5EF4-FFF2-40B4-BE49-F238E27FC236}">
                <a16:creationId xmlns:a16="http://schemas.microsoft.com/office/drawing/2014/main" id="{54B40FEF-B7CC-46C1-898B-FF0ACF8AE39E}"/>
              </a:ext>
            </a:extLst>
          </p:cNvPr>
          <p:cNvSpPr/>
          <p:nvPr/>
        </p:nvSpPr>
        <p:spPr>
          <a:xfrm>
            <a:off x="9596673" y="1249378"/>
            <a:ext cx="1973656" cy="1348967"/>
          </a:xfrm>
          <a:prstGeom prst="accentCallout1">
            <a:avLst>
              <a:gd name="adj1" fmla="val 18750"/>
              <a:gd name="adj2" fmla="val -8333"/>
              <a:gd name="adj3" fmla="val 94015"/>
              <a:gd name="adj4" fmla="val -119416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Validation de l’identité avant d’accéder à la saisie des bénéficiaires</a:t>
            </a:r>
          </a:p>
        </p:txBody>
      </p:sp>
    </p:spTree>
    <p:extLst>
      <p:ext uri="{BB962C8B-B14F-4D97-AF65-F5344CB8AC3E}">
        <p14:creationId xmlns:p14="http://schemas.microsoft.com/office/powerpoint/2010/main" val="1377344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F8B930CB-B0B7-42E0-8D19-26AAEDB961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67695" y="119864"/>
            <a:ext cx="504092" cy="204512"/>
          </a:xfrm>
        </p:spPr>
        <p:txBody>
          <a:bodyPr/>
          <a:lstStyle/>
          <a:p>
            <a:pPr marL="0" marR="0" lvl="0" indent="0" algn="l" defTabSz="609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CAE5FC-86E1-1448-8EC3-A22E1B31C8C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C21B1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609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C21B1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6C392DB-8EC1-4419-90FD-2FF31A1BE847}"/>
              </a:ext>
            </a:extLst>
          </p:cNvPr>
          <p:cNvGrpSpPr/>
          <p:nvPr/>
        </p:nvGrpSpPr>
        <p:grpSpPr>
          <a:xfrm>
            <a:off x="7692532" y="3173748"/>
            <a:ext cx="557716" cy="571248"/>
            <a:chOff x="7133481" y="3473831"/>
            <a:chExt cx="814005" cy="833756"/>
          </a:xfrm>
        </p:grpSpPr>
        <p:pic>
          <p:nvPicPr>
            <p:cNvPr id="32" name="Image" descr="Image">
              <a:extLst>
                <a:ext uri="{FF2B5EF4-FFF2-40B4-BE49-F238E27FC236}">
                  <a16:creationId xmlns:a16="http://schemas.microsoft.com/office/drawing/2014/main" id="{4F9D92E2-D134-4917-BAB5-F45AE6976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>
              <a:off x="7133481" y="3473831"/>
              <a:ext cx="814005" cy="83375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" name="Image" descr="Image">
              <a:extLst>
                <a:ext uri="{FF2B5EF4-FFF2-40B4-BE49-F238E27FC236}">
                  <a16:creationId xmlns:a16="http://schemas.microsoft.com/office/drawing/2014/main" id="{F5D26F91-56CE-4141-BC1F-802E59C30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7158076" y="3511240"/>
              <a:ext cx="764817" cy="758938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ADDCB48-773F-4108-86AA-4621AB0F81E1}"/>
              </a:ext>
            </a:extLst>
          </p:cNvPr>
          <p:cNvGrpSpPr/>
          <p:nvPr/>
        </p:nvGrpSpPr>
        <p:grpSpPr>
          <a:xfrm>
            <a:off x="2070266" y="1711229"/>
            <a:ext cx="7910734" cy="4189232"/>
            <a:chOff x="2070266" y="1702520"/>
            <a:chExt cx="7910734" cy="418923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4B51D7F-0E77-4967-A034-A894CFB24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70266" y="1702520"/>
              <a:ext cx="7910734" cy="4189232"/>
            </a:xfrm>
            <a:prstGeom prst="rect">
              <a:avLst/>
            </a:prstGeom>
            <a:effectLst>
              <a:innerShdw blurRad="114300">
                <a:schemeClr val="accent4">
                  <a:alpha val="81000"/>
                </a:schemeClr>
              </a:innerShdw>
            </a:effectLst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2DE1A05-7D2F-4BCC-B5BB-12B39BD90EEB}"/>
                </a:ext>
              </a:extLst>
            </p:cNvPr>
            <p:cNvSpPr txBox="1"/>
            <p:nvPr/>
          </p:nvSpPr>
          <p:spPr>
            <a:xfrm>
              <a:off x="8729225" y="1932493"/>
              <a:ext cx="999239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(Nom/prénom de l’adhérant)</a:t>
              </a: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79F3248-9691-4356-8359-BA6234855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1340"/>
            <a:stretch/>
          </p:blipFill>
          <p:spPr>
            <a:xfrm rot="18811431">
              <a:off x="6868208" y="5061830"/>
              <a:ext cx="355705" cy="548252"/>
            </a:xfrm>
            <a:prstGeom prst="rect">
              <a:avLst/>
            </a:prstGeom>
          </p:spPr>
        </p:pic>
      </p:grpSp>
      <p:sp>
        <p:nvSpPr>
          <p:cNvPr id="17" name="Title 3">
            <a:extLst>
              <a:ext uri="{FF2B5EF4-FFF2-40B4-BE49-F238E27FC236}">
                <a16:creationId xmlns:a16="http://schemas.microsoft.com/office/drawing/2014/main" id="{BDC7A769-CA7A-497F-AB05-92132819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390" y="396583"/>
            <a:ext cx="6715429" cy="402180"/>
          </a:xfrm>
        </p:spPr>
        <p:txBody>
          <a:bodyPr/>
          <a:lstStyle/>
          <a:p>
            <a:r>
              <a:rPr lang="fr-FR" sz="2400" dirty="0"/>
              <a:t>Démo du site via captures d’écran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27D1F06-7304-48DF-BFA0-8F7A1D917925}"/>
              </a:ext>
            </a:extLst>
          </p:cNvPr>
          <p:cNvSpPr txBox="1"/>
          <p:nvPr/>
        </p:nvSpPr>
        <p:spPr>
          <a:xfrm>
            <a:off x="959666" y="714573"/>
            <a:ext cx="4861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Identification via le numéro de contrat</a:t>
            </a:r>
          </a:p>
        </p:txBody>
      </p:sp>
      <p:sp>
        <p:nvSpPr>
          <p:cNvPr id="19" name="Légende : encadrée à une bordure 18">
            <a:extLst>
              <a:ext uri="{FF2B5EF4-FFF2-40B4-BE49-F238E27FC236}">
                <a16:creationId xmlns:a16="http://schemas.microsoft.com/office/drawing/2014/main" id="{474A351C-1E8D-4991-BF9E-D857B63B84FE}"/>
              </a:ext>
            </a:extLst>
          </p:cNvPr>
          <p:cNvSpPr/>
          <p:nvPr/>
        </p:nvSpPr>
        <p:spPr>
          <a:xfrm>
            <a:off x="416029" y="3025584"/>
            <a:ext cx="1901228" cy="1756370"/>
          </a:xfrm>
          <a:prstGeom prst="accentCallout1">
            <a:avLst>
              <a:gd name="adj1" fmla="val 20525"/>
              <a:gd name="adj2" fmla="val 106081"/>
              <a:gd name="adj3" fmla="val 53440"/>
              <a:gd name="adj4" fmla="val 173860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Saisir le numéro de son contrat prévoyance </a:t>
            </a:r>
          </a:p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(chiffres uniquement sans l’extension du code collège)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BC7B10-97BF-427C-B615-C55E4BE251BF}"/>
              </a:ext>
            </a:extLst>
          </p:cNvPr>
          <p:cNvSpPr/>
          <p:nvPr/>
        </p:nvSpPr>
        <p:spPr>
          <a:xfrm>
            <a:off x="6724816" y="4260403"/>
            <a:ext cx="1191275" cy="14613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Légende : flèche courbée 14">
            <a:extLst>
              <a:ext uri="{FF2B5EF4-FFF2-40B4-BE49-F238E27FC236}">
                <a16:creationId xmlns:a16="http://schemas.microsoft.com/office/drawing/2014/main" id="{0FE36CD2-20AD-45FD-A98E-CEFFF935B532}"/>
              </a:ext>
            </a:extLst>
          </p:cNvPr>
          <p:cNvSpPr/>
          <p:nvPr/>
        </p:nvSpPr>
        <p:spPr>
          <a:xfrm>
            <a:off x="9228844" y="2685948"/>
            <a:ext cx="2022680" cy="67927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7075"/>
              <a:gd name="adj6" fmla="val -99755"/>
            </a:avLst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fr-FR" sz="1400" dirty="0"/>
              <a:t>Service Adhérents</a:t>
            </a:r>
          </a:p>
        </p:txBody>
      </p:sp>
    </p:spTree>
    <p:extLst>
      <p:ext uri="{BB962C8B-B14F-4D97-AF65-F5344CB8AC3E}">
        <p14:creationId xmlns:p14="http://schemas.microsoft.com/office/powerpoint/2010/main" val="2683578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F8B930CB-B0B7-42E0-8D19-26AAEDB961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67695" y="119864"/>
            <a:ext cx="504092" cy="204512"/>
          </a:xfrm>
        </p:spPr>
        <p:txBody>
          <a:bodyPr/>
          <a:lstStyle/>
          <a:p>
            <a:pPr marL="0" marR="0" lvl="0" indent="0" algn="l" defTabSz="609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CAE5FC-86E1-1448-8EC3-A22E1B31C8C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C21B1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609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C21B1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6C392DB-8EC1-4419-90FD-2FF31A1BE847}"/>
              </a:ext>
            </a:extLst>
          </p:cNvPr>
          <p:cNvGrpSpPr/>
          <p:nvPr/>
        </p:nvGrpSpPr>
        <p:grpSpPr>
          <a:xfrm>
            <a:off x="7692532" y="3173748"/>
            <a:ext cx="557716" cy="571248"/>
            <a:chOff x="7133481" y="3473831"/>
            <a:chExt cx="814005" cy="833756"/>
          </a:xfrm>
        </p:grpSpPr>
        <p:pic>
          <p:nvPicPr>
            <p:cNvPr id="32" name="Image" descr="Image">
              <a:extLst>
                <a:ext uri="{FF2B5EF4-FFF2-40B4-BE49-F238E27FC236}">
                  <a16:creationId xmlns:a16="http://schemas.microsoft.com/office/drawing/2014/main" id="{4F9D92E2-D134-4917-BAB5-F45AE6976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>
              <a:off x="7133481" y="3473831"/>
              <a:ext cx="814005" cy="83375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" name="Image" descr="Image">
              <a:extLst>
                <a:ext uri="{FF2B5EF4-FFF2-40B4-BE49-F238E27FC236}">
                  <a16:creationId xmlns:a16="http://schemas.microsoft.com/office/drawing/2014/main" id="{F5D26F91-56CE-4141-BC1F-802E59C30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7158076" y="3511240"/>
              <a:ext cx="764817" cy="758938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1343C17-7016-4BB7-BD92-7C4E0F1B297B}"/>
              </a:ext>
            </a:extLst>
          </p:cNvPr>
          <p:cNvGrpSpPr/>
          <p:nvPr/>
        </p:nvGrpSpPr>
        <p:grpSpPr>
          <a:xfrm>
            <a:off x="2062384" y="1560918"/>
            <a:ext cx="8057199" cy="4293025"/>
            <a:chOff x="-2529735" y="1809569"/>
            <a:chExt cx="8057199" cy="429302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A37617A-ED16-4785-B0FE-0B002D3E2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2529735" y="1809569"/>
              <a:ext cx="8057199" cy="4293025"/>
            </a:xfrm>
            <a:prstGeom prst="rect">
              <a:avLst/>
            </a:prstGeom>
            <a:effectLst>
              <a:innerShdw blurRad="114300">
                <a:schemeClr val="accent4">
                  <a:alpha val="81000"/>
                </a:schemeClr>
              </a:innerShdw>
            </a:effectLst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8394842-BD20-4CFE-9483-E0AE41853F8A}"/>
                </a:ext>
              </a:extLst>
            </p:cNvPr>
            <p:cNvSpPr txBox="1"/>
            <p:nvPr/>
          </p:nvSpPr>
          <p:spPr>
            <a:xfrm>
              <a:off x="4277298" y="2071038"/>
              <a:ext cx="999239" cy="40011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(Nom/prénom de l’adhérent)</a:t>
              </a:r>
            </a:p>
          </p:txBody>
        </p:sp>
      </p:grpSp>
      <p:sp>
        <p:nvSpPr>
          <p:cNvPr id="16" name="Title 3">
            <a:extLst>
              <a:ext uri="{FF2B5EF4-FFF2-40B4-BE49-F238E27FC236}">
                <a16:creationId xmlns:a16="http://schemas.microsoft.com/office/drawing/2014/main" id="{1120AF00-4AD6-4075-822E-FA4C22FEE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390" y="396583"/>
            <a:ext cx="6715429" cy="402180"/>
          </a:xfrm>
        </p:spPr>
        <p:txBody>
          <a:bodyPr/>
          <a:lstStyle/>
          <a:p>
            <a:r>
              <a:rPr lang="fr-FR" sz="2400" dirty="0"/>
              <a:t>Démo du site via captures d’écran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2948AC1-C96A-4154-8D9F-93AE7707EF63}"/>
              </a:ext>
            </a:extLst>
          </p:cNvPr>
          <p:cNvSpPr txBox="1"/>
          <p:nvPr/>
        </p:nvSpPr>
        <p:spPr>
          <a:xfrm>
            <a:off x="959666" y="714573"/>
            <a:ext cx="4861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Identification via le numéro de contrat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9F3248-9691-4356-8359-BA6234855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340"/>
          <a:stretch/>
        </p:blipFill>
        <p:spPr>
          <a:xfrm rot="18811431">
            <a:off x="6995677" y="3782891"/>
            <a:ext cx="355705" cy="54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23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F8B930CB-B0B7-42E0-8D19-26AAEDB961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67695" y="119864"/>
            <a:ext cx="504092" cy="204512"/>
          </a:xfrm>
        </p:spPr>
        <p:txBody>
          <a:bodyPr/>
          <a:lstStyle/>
          <a:p>
            <a:pPr marL="0" marR="0" lvl="0" indent="0" algn="l" defTabSz="609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CAE5FC-86E1-1448-8EC3-A22E1B31C8C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C21B1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609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C21B1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6C392DB-8EC1-4419-90FD-2FF31A1BE847}"/>
              </a:ext>
            </a:extLst>
          </p:cNvPr>
          <p:cNvGrpSpPr/>
          <p:nvPr/>
        </p:nvGrpSpPr>
        <p:grpSpPr>
          <a:xfrm>
            <a:off x="7692532" y="3173748"/>
            <a:ext cx="557716" cy="571248"/>
            <a:chOff x="7133481" y="3473831"/>
            <a:chExt cx="814005" cy="833756"/>
          </a:xfrm>
        </p:grpSpPr>
        <p:pic>
          <p:nvPicPr>
            <p:cNvPr id="32" name="Image" descr="Image">
              <a:extLst>
                <a:ext uri="{FF2B5EF4-FFF2-40B4-BE49-F238E27FC236}">
                  <a16:creationId xmlns:a16="http://schemas.microsoft.com/office/drawing/2014/main" id="{4F9D92E2-D134-4917-BAB5-F45AE6976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>
              <a:off x="7133481" y="3473831"/>
              <a:ext cx="814005" cy="83375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" name="Image" descr="Image">
              <a:extLst>
                <a:ext uri="{FF2B5EF4-FFF2-40B4-BE49-F238E27FC236}">
                  <a16:creationId xmlns:a16="http://schemas.microsoft.com/office/drawing/2014/main" id="{F5D26F91-56CE-4141-BC1F-802E59C30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7158076" y="3511240"/>
              <a:ext cx="764817" cy="758938"/>
            </a:xfrm>
            <a:prstGeom prst="rect">
              <a:avLst/>
            </a:prstGeom>
            <a:ln w="12700">
              <a:miter lim="400000"/>
            </a:ln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3EB830B-AD13-4AEF-8EB9-E4F1004ED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2101" y="1502875"/>
            <a:ext cx="4256683" cy="4825497"/>
          </a:xfrm>
          <a:prstGeom prst="rect">
            <a:avLst/>
          </a:prstGeom>
          <a:effectLst>
            <a:innerShdw blurRad="114300">
              <a:schemeClr val="accent4">
                <a:alpha val="81000"/>
              </a:schemeClr>
            </a:innerShdw>
          </a:effectLst>
        </p:spPr>
      </p:pic>
      <p:sp>
        <p:nvSpPr>
          <p:cNvPr id="9" name="Légende : encadrée à une bordure 8">
            <a:extLst>
              <a:ext uri="{FF2B5EF4-FFF2-40B4-BE49-F238E27FC236}">
                <a16:creationId xmlns:a16="http://schemas.microsoft.com/office/drawing/2014/main" id="{308F17CF-C1DC-42F6-8F8B-7CCCF43EB437}"/>
              </a:ext>
            </a:extLst>
          </p:cNvPr>
          <p:cNvSpPr/>
          <p:nvPr/>
        </p:nvSpPr>
        <p:spPr>
          <a:xfrm>
            <a:off x="7523153" y="986640"/>
            <a:ext cx="2205870" cy="2366128"/>
          </a:xfrm>
          <a:prstGeom prst="accentCallout1">
            <a:avLst>
              <a:gd name="adj1" fmla="val 18750"/>
              <a:gd name="adj2" fmla="val -8333"/>
              <a:gd name="adj3" fmla="val 94091"/>
              <a:gd name="adj4" fmla="val -17755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DED3799-F747-4C1B-98A0-A0D91DBF1F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9179" y="1080909"/>
            <a:ext cx="2100243" cy="2209296"/>
          </a:xfrm>
          <a:prstGeom prst="rect">
            <a:avLst/>
          </a:prstGeom>
        </p:spPr>
      </p:pic>
      <p:sp>
        <p:nvSpPr>
          <p:cNvPr id="11" name="Légende : encadrée à une bordure 10">
            <a:extLst>
              <a:ext uri="{FF2B5EF4-FFF2-40B4-BE49-F238E27FC236}">
                <a16:creationId xmlns:a16="http://schemas.microsoft.com/office/drawing/2014/main" id="{8522E327-2E36-49C0-8DC2-8B7F6335C125}"/>
              </a:ext>
            </a:extLst>
          </p:cNvPr>
          <p:cNvSpPr/>
          <p:nvPr/>
        </p:nvSpPr>
        <p:spPr>
          <a:xfrm>
            <a:off x="8583244" y="3542427"/>
            <a:ext cx="2413263" cy="2714920"/>
          </a:xfrm>
          <a:prstGeom prst="accentCallout1">
            <a:avLst>
              <a:gd name="adj1" fmla="val 18750"/>
              <a:gd name="adj2" fmla="val -8333"/>
              <a:gd name="adj3" fmla="val 53250"/>
              <a:gd name="adj4" fmla="val -20649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AB831E2-6889-4765-8094-1E779E4397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1637" y="3649557"/>
            <a:ext cx="2247900" cy="2533650"/>
          </a:xfrm>
          <a:prstGeom prst="rect">
            <a:avLst/>
          </a:prstGeom>
        </p:spPr>
      </p:pic>
      <p:sp>
        <p:nvSpPr>
          <p:cNvPr id="22" name="Title 3">
            <a:extLst>
              <a:ext uri="{FF2B5EF4-FFF2-40B4-BE49-F238E27FC236}">
                <a16:creationId xmlns:a16="http://schemas.microsoft.com/office/drawing/2014/main" id="{2C0484CB-9239-40E6-AA06-441C6596D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390" y="396583"/>
            <a:ext cx="6715429" cy="402180"/>
          </a:xfrm>
        </p:spPr>
        <p:txBody>
          <a:bodyPr/>
          <a:lstStyle/>
          <a:p>
            <a:r>
              <a:rPr lang="fr-FR" sz="2400" dirty="0"/>
              <a:t>Démo du site via captures d’écran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74CDF1B-6F55-4309-B1AA-1F13CDAA5C66}"/>
              </a:ext>
            </a:extLst>
          </p:cNvPr>
          <p:cNvSpPr txBox="1"/>
          <p:nvPr/>
        </p:nvSpPr>
        <p:spPr>
          <a:xfrm>
            <a:off x="959666" y="714573"/>
            <a:ext cx="4861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Conseils avant de commencer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31884F2-0F36-4069-97F4-DFECA5B21E13}"/>
              </a:ext>
            </a:extLst>
          </p:cNvPr>
          <p:cNvSpPr txBox="1"/>
          <p:nvPr/>
        </p:nvSpPr>
        <p:spPr>
          <a:xfrm>
            <a:off x="5513483" y="1598701"/>
            <a:ext cx="61578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fr-FR" sz="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(Nom/prénom de l’adhérant)</a:t>
            </a:r>
          </a:p>
        </p:txBody>
      </p:sp>
    </p:spTree>
    <p:extLst>
      <p:ext uri="{BB962C8B-B14F-4D97-AF65-F5344CB8AC3E}">
        <p14:creationId xmlns:p14="http://schemas.microsoft.com/office/powerpoint/2010/main" val="1035751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F8B930CB-B0B7-42E0-8D19-26AAEDB961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67695" y="119864"/>
            <a:ext cx="504092" cy="204512"/>
          </a:xfrm>
        </p:spPr>
        <p:txBody>
          <a:bodyPr/>
          <a:lstStyle/>
          <a:p>
            <a:pPr marL="0" marR="0" lvl="0" indent="0" algn="l" defTabSz="609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CAE5FC-86E1-1448-8EC3-A22E1B31C8C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C21B1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609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C21B1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6C392DB-8EC1-4419-90FD-2FF31A1BE847}"/>
              </a:ext>
            </a:extLst>
          </p:cNvPr>
          <p:cNvGrpSpPr/>
          <p:nvPr/>
        </p:nvGrpSpPr>
        <p:grpSpPr>
          <a:xfrm>
            <a:off x="7692532" y="3173748"/>
            <a:ext cx="557716" cy="571248"/>
            <a:chOff x="7133481" y="3473831"/>
            <a:chExt cx="814005" cy="833756"/>
          </a:xfrm>
        </p:grpSpPr>
        <p:pic>
          <p:nvPicPr>
            <p:cNvPr id="32" name="Image" descr="Image">
              <a:extLst>
                <a:ext uri="{FF2B5EF4-FFF2-40B4-BE49-F238E27FC236}">
                  <a16:creationId xmlns:a16="http://schemas.microsoft.com/office/drawing/2014/main" id="{4F9D92E2-D134-4917-BAB5-F45AE6976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>
              <a:off x="7133481" y="3473831"/>
              <a:ext cx="814005" cy="83375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" name="Image" descr="Image">
              <a:extLst>
                <a:ext uri="{FF2B5EF4-FFF2-40B4-BE49-F238E27FC236}">
                  <a16:creationId xmlns:a16="http://schemas.microsoft.com/office/drawing/2014/main" id="{F5D26F91-56CE-4141-BC1F-802E59C30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7158076" y="3511240"/>
              <a:ext cx="764817" cy="758938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96F2628-43E4-4F08-AABA-274562AE1322}"/>
              </a:ext>
            </a:extLst>
          </p:cNvPr>
          <p:cNvGrpSpPr/>
          <p:nvPr/>
        </p:nvGrpSpPr>
        <p:grpSpPr>
          <a:xfrm>
            <a:off x="3090698" y="913000"/>
            <a:ext cx="5592694" cy="5844617"/>
            <a:chOff x="3090698" y="913000"/>
            <a:chExt cx="5592694" cy="584461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D83ADEA-EEA8-4600-900E-3EDEBEF8B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90698" y="913000"/>
              <a:ext cx="5592694" cy="5844617"/>
            </a:xfrm>
            <a:prstGeom prst="rect">
              <a:avLst/>
            </a:prstGeom>
            <a:effectLst>
              <a:innerShdw blurRad="114300">
                <a:schemeClr val="accent4">
                  <a:alpha val="81000"/>
                </a:schemeClr>
              </a:innerShdw>
            </a:effectLst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D584464-E746-43A1-AE99-6EEAC3F51C18}"/>
                </a:ext>
              </a:extLst>
            </p:cNvPr>
            <p:cNvSpPr txBox="1"/>
            <p:nvPr/>
          </p:nvSpPr>
          <p:spPr>
            <a:xfrm>
              <a:off x="7821081" y="1092759"/>
              <a:ext cx="68917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(Nom/prénom de l’adhérent)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79F3248-9691-4356-8359-BA6234855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340"/>
          <a:stretch/>
        </p:blipFill>
        <p:spPr>
          <a:xfrm rot="18811431">
            <a:off x="7413469" y="2680675"/>
            <a:ext cx="355705" cy="548252"/>
          </a:xfrm>
          <a:prstGeom prst="rect">
            <a:avLst/>
          </a:prstGeom>
        </p:spPr>
      </p:pic>
      <p:sp>
        <p:nvSpPr>
          <p:cNvPr id="19" name="Title 3">
            <a:extLst>
              <a:ext uri="{FF2B5EF4-FFF2-40B4-BE49-F238E27FC236}">
                <a16:creationId xmlns:a16="http://schemas.microsoft.com/office/drawing/2014/main" id="{BE690950-F1C0-4ED9-B669-A3C77D9DB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390" y="396583"/>
            <a:ext cx="6715429" cy="402180"/>
          </a:xfrm>
        </p:spPr>
        <p:txBody>
          <a:bodyPr/>
          <a:lstStyle/>
          <a:p>
            <a:r>
              <a:rPr lang="fr-FR" sz="2400" dirty="0"/>
              <a:t>Démo du site via captures d’écran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F98D6D0-E356-4682-BABB-424A27513C74}"/>
              </a:ext>
            </a:extLst>
          </p:cNvPr>
          <p:cNvSpPr txBox="1"/>
          <p:nvPr/>
        </p:nvSpPr>
        <p:spPr>
          <a:xfrm>
            <a:off x="959666" y="714573"/>
            <a:ext cx="4861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clauses</a:t>
            </a:r>
          </a:p>
        </p:txBody>
      </p:sp>
    </p:spTree>
    <p:extLst>
      <p:ext uri="{BB962C8B-B14F-4D97-AF65-F5344CB8AC3E}">
        <p14:creationId xmlns:p14="http://schemas.microsoft.com/office/powerpoint/2010/main" val="1754037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F8B930CB-B0B7-42E0-8D19-26AAEDB961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67695" y="119864"/>
            <a:ext cx="504092" cy="204512"/>
          </a:xfrm>
        </p:spPr>
        <p:txBody>
          <a:bodyPr/>
          <a:lstStyle/>
          <a:p>
            <a:pPr marL="0" marR="0" lvl="0" indent="0" algn="l" defTabSz="609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CAE5FC-86E1-1448-8EC3-A22E1B31C8C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C21B1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609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C21B1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6C392DB-8EC1-4419-90FD-2FF31A1BE847}"/>
              </a:ext>
            </a:extLst>
          </p:cNvPr>
          <p:cNvGrpSpPr/>
          <p:nvPr/>
        </p:nvGrpSpPr>
        <p:grpSpPr>
          <a:xfrm>
            <a:off x="7692532" y="3173748"/>
            <a:ext cx="557716" cy="571248"/>
            <a:chOff x="7133481" y="3473831"/>
            <a:chExt cx="814005" cy="833756"/>
          </a:xfrm>
        </p:grpSpPr>
        <p:pic>
          <p:nvPicPr>
            <p:cNvPr id="32" name="Image" descr="Image">
              <a:extLst>
                <a:ext uri="{FF2B5EF4-FFF2-40B4-BE49-F238E27FC236}">
                  <a16:creationId xmlns:a16="http://schemas.microsoft.com/office/drawing/2014/main" id="{4F9D92E2-D134-4917-BAB5-F45AE6976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>
              <a:off x="7133481" y="3473831"/>
              <a:ext cx="814005" cy="83375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" name="Image" descr="Image">
              <a:extLst>
                <a:ext uri="{FF2B5EF4-FFF2-40B4-BE49-F238E27FC236}">
                  <a16:creationId xmlns:a16="http://schemas.microsoft.com/office/drawing/2014/main" id="{F5D26F91-56CE-4141-BC1F-802E59C30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7158076" y="3511240"/>
              <a:ext cx="764817" cy="758938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7F47FB0-0DB6-4955-ABC4-780C105DC1CA}"/>
              </a:ext>
            </a:extLst>
          </p:cNvPr>
          <p:cNvGrpSpPr/>
          <p:nvPr/>
        </p:nvGrpSpPr>
        <p:grpSpPr>
          <a:xfrm>
            <a:off x="3431265" y="1131683"/>
            <a:ext cx="5384226" cy="5432546"/>
            <a:chOff x="1720160" y="787652"/>
            <a:chExt cx="5384226" cy="5432546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6B066D81-4446-4612-BC0F-38C19610E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20160" y="787652"/>
              <a:ext cx="5384226" cy="5432546"/>
            </a:xfrm>
            <a:prstGeom prst="rect">
              <a:avLst/>
            </a:prstGeom>
            <a:effectLst>
              <a:innerShdw blurRad="114300">
                <a:schemeClr val="accent4">
                  <a:alpha val="81000"/>
                </a:schemeClr>
              </a:innerShdw>
            </a:effectLst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D584464-E746-43A1-AE99-6EEAC3F51C18}"/>
                </a:ext>
              </a:extLst>
            </p:cNvPr>
            <p:cNvSpPr txBox="1"/>
            <p:nvPr/>
          </p:nvSpPr>
          <p:spPr>
            <a:xfrm>
              <a:off x="6281992" y="938850"/>
              <a:ext cx="68917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(Nom/prénom de l’adhérent)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79F3248-9691-4356-8359-BA6234855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340"/>
          <a:stretch/>
        </p:blipFill>
        <p:spPr>
          <a:xfrm rot="18811431">
            <a:off x="6743513" y="6184366"/>
            <a:ext cx="355705" cy="548252"/>
          </a:xfrm>
          <a:prstGeom prst="rect">
            <a:avLst/>
          </a:prstGeom>
        </p:spPr>
      </p:pic>
      <p:sp>
        <p:nvSpPr>
          <p:cNvPr id="13" name="Title 3">
            <a:extLst>
              <a:ext uri="{FF2B5EF4-FFF2-40B4-BE49-F238E27FC236}">
                <a16:creationId xmlns:a16="http://schemas.microsoft.com/office/drawing/2014/main" id="{26F9F2CB-881C-41BB-83EB-675A0FE07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390" y="396583"/>
            <a:ext cx="6715429" cy="402180"/>
          </a:xfrm>
        </p:spPr>
        <p:txBody>
          <a:bodyPr/>
          <a:lstStyle/>
          <a:p>
            <a:r>
              <a:rPr lang="fr-FR" sz="2400" dirty="0"/>
              <a:t>Démo du site via captures d’écran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B4B6E6D-4205-4508-894F-DE1C65501B88}"/>
              </a:ext>
            </a:extLst>
          </p:cNvPr>
          <p:cNvSpPr txBox="1"/>
          <p:nvPr/>
        </p:nvSpPr>
        <p:spPr>
          <a:xfrm>
            <a:off x="959666" y="714573"/>
            <a:ext cx="4861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Focus : la formule standard</a:t>
            </a:r>
          </a:p>
        </p:txBody>
      </p:sp>
    </p:spTree>
    <p:extLst>
      <p:ext uri="{BB962C8B-B14F-4D97-AF65-F5344CB8AC3E}">
        <p14:creationId xmlns:p14="http://schemas.microsoft.com/office/powerpoint/2010/main" val="67463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F8B930CB-B0B7-42E0-8D19-26AAEDB961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67695" y="119864"/>
            <a:ext cx="504092" cy="204512"/>
          </a:xfrm>
        </p:spPr>
        <p:txBody>
          <a:bodyPr/>
          <a:lstStyle/>
          <a:p>
            <a:pPr marL="0" marR="0" lvl="0" indent="0" algn="l" defTabSz="609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CAE5FC-86E1-1448-8EC3-A22E1B31C8C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C21B1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609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C21B1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6C392DB-8EC1-4419-90FD-2FF31A1BE847}"/>
              </a:ext>
            </a:extLst>
          </p:cNvPr>
          <p:cNvGrpSpPr/>
          <p:nvPr/>
        </p:nvGrpSpPr>
        <p:grpSpPr>
          <a:xfrm>
            <a:off x="7692532" y="3173748"/>
            <a:ext cx="557716" cy="571248"/>
            <a:chOff x="7133481" y="3473831"/>
            <a:chExt cx="814005" cy="833756"/>
          </a:xfrm>
        </p:grpSpPr>
        <p:pic>
          <p:nvPicPr>
            <p:cNvPr id="32" name="Image" descr="Image">
              <a:extLst>
                <a:ext uri="{FF2B5EF4-FFF2-40B4-BE49-F238E27FC236}">
                  <a16:creationId xmlns:a16="http://schemas.microsoft.com/office/drawing/2014/main" id="{4F9D92E2-D134-4917-BAB5-F45AE6976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>
              <a:off x="7133481" y="3473831"/>
              <a:ext cx="814005" cy="83375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" name="Image" descr="Image">
              <a:extLst>
                <a:ext uri="{FF2B5EF4-FFF2-40B4-BE49-F238E27FC236}">
                  <a16:creationId xmlns:a16="http://schemas.microsoft.com/office/drawing/2014/main" id="{F5D26F91-56CE-4141-BC1F-802E59C30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7158076" y="3511240"/>
              <a:ext cx="764817" cy="758938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10" name="Title 3">
            <a:extLst>
              <a:ext uri="{FF2B5EF4-FFF2-40B4-BE49-F238E27FC236}">
                <a16:creationId xmlns:a16="http://schemas.microsoft.com/office/drawing/2014/main" id="{40984FB0-4849-4031-9684-1119B3087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390" y="396583"/>
            <a:ext cx="6715429" cy="402180"/>
          </a:xfrm>
        </p:spPr>
        <p:txBody>
          <a:bodyPr/>
          <a:lstStyle/>
          <a:p>
            <a:r>
              <a:rPr lang="fr-FR" sz="2400" dirty="0"/>
              <a:t>Démo du site via captures d’écran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E71442-B942-4BFD-A8F1-20EBBFDFEF92}"/>
              </a:ext>
            </a:extLst>
          </p:cNvPr>
          <p:cNvSpPr txBox="1"/>
          <p:nvPr/>
        </p:nvSpPr>
        <p:spPr>
          <a:xfrm>
            <a:off x="959666" y="714573"/>
            <a:ext cx="4861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Focus : la formule libre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678967-095E-46E1-9E54-EC0EF963C189}"/>
              </a:ext>
            </a:extLst>
          </p:cNvPr>
          <p:cNvGrpSpPr/>
          <p:nvPr/>
        </p:nvGrpSpPr>
        <p:grpSpPr>
          <a:xfrm>
            <a:off x="1598834" y="2000816"/>
            <a:ext cx="6062512" cy="3456490"/>
            <a:chOff x="1598834" y="2000816"/>
            <a:chExt cx="6062512" cy="3456490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B29C5C55-ED46-4A9A-98E0-58528B0E0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8834" y="2000816"/>
              <a:ext cx="6062512" cy="3456490"/>
            </a:xfrm>
            <a:prstGeom prst="rect">
              <a:avLst/>
            </a:prstGeom>
            <a:effectLst>
              <a:innerShdw blurRad="114300">
                <a:schemeClr val="accent4">
                  <a:alpha val="81000"/>
                </a:schemeClr>
              </a:innerShdw>
            </a:effectLst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D584464-E746-43A1-AE99-6EEAC3F51C18}"/>
                </a:ext>
              </a:extLst>
            </p:cNvPr>
            <p:cNvSpPr txBox="1"/>
            <p:nvPr/>
          </p:nvSpPr>
          <p:spPr>
            <a:xfrm>
              <a:off x="6734666" y="2179175"/>
              <a:ext cx="68917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(Nom/prénom de l’adhérent)</a:t>
              </a:r>
            </a:p>
          </p:txBody>
        </p:sp>
      </p:grpSp>
      <p:sp>
        <p:nvSpPr>
          <p:cNvPr id="5" name="Légende : encadrée à une bordure 4">
            <a:extLst>
              <a:ext uri="{FF2B5EF4-FFF2-40B4-BE49-F238E27FC236}">
                <a16:creationId xmlns:a16="http://schemas.microsoft.com/office/drawing/2014/main" id="{33DE1B66-D81A-4D49-AF20-CA6BE0B283B7}"/>
              </a:ext>
            </a:extLst>
          </p:cNvPr>
          <p:cNvSpPr/>
          <p:nvPr/>
        </p:nvSpPr>
        <p:spPr>
          <a:xfrm>
            <a:off x="8555524" y="733331"/>
            <a:ext cx="3132499" cy="5033726"/>
          </a:xfrm>
          <a:prstGeom prst="accentCallout1">
            <a:avLst>
              <a:gd name="adj1" fmla="val 18750"/>
              <a:gd name="adj2" fmla="val -8333"/>
              <a:gd name="adj3" fmla="val 55223"/>
              <a:gd name="adj4" fmla="val -105963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400">
              <a:solidFill>
                <a:schemeClr val="dk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133391-ED59-4196-80FF-8B5577FC4E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5533" y="1542912"/>
            <a:ext cx="2784950" cy="39434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79F3248-9691-4356-8359-BA623485595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340"/>
          <a:stretch/>
        </p:blipFill>
        <p:spPr>
          <a:xfrm rot="18811431">
            <a:off x="10808519" y="4989305"/>
            <a:ext cx="355705" cy="54825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9A89D87-2BB3-407A-8A36-4DDC22489342}"/>
              </a:ext>
            </a:extLst>
          </p:cNvPr>
          <p:cNvSpPr txBox="1"/>
          <p:nvPr/>
        </p:nvSpPr>
        <p:spPr>
          <a:xfrm>
            <a:off x="8646059" y="878186"/>
            <a:ext cx="2924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Opération à répéter autant de fois qu’il y a de bénéficiaires </a:t>
            </a:r>
          </a:p>
        </p:txBody>
      </p:sp>
    </p:spTree>
    <p:extLst>
      <p:ext uri="{BB962C8B-B14F-4D97-AF65-F5344CB8AC3E}">
        <p14:creationId xmlns:p14="http://schemas.microsoft.com/office/powerpoint/2010/main" val="2736181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F8B930CB-B0B7-42E0-8D19-26AAEDB961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67695" y="119864"/>
            <a:ext cx="504092" cy="204512"/>
          </a:xfrm>
        </p:spPr>
        <p:txBody>
          <a:bodyPr/>
          <a:lstStyle/>
          <a:p>
            <a:pPr marL="0" marR="0" lvl="0" indent="0" algn="l" defTabSz="609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CAE5FC-86E1-1448-8EC3-A22E1B31C8C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C21B1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609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C21B1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872D88D8-A26B-4CCC-9AB2-3594E7F40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390" y="396583"/>
            <a:ext cx="6715429" cy="402180"/>
          </a:xfrm>
        </p:spPr>
        <p:txBody>
          <a:bodyPr/>
          <a:lstStyle/>
          <a:p>
            <a:r>
              <a:rPr lang="fr-FR" sz="2400" dirty="0"/>
              <a:t>Démo du site via captures d’écran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3C33535-EA6F-467E-9CFA-6615EF9DF706}"/>
              </a:ext>
            </a:extLst>
          </p:cNvPr>
          <p:cNvSpPr txBox="1"/>
          <p:nvPr/>
        </p:nvSpPr>
        <p:spPr>
          <a:xfrm>
            <a:off x="959666" y="714573"/>
            <a:ext cx="4861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Focus : la formule libre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AA93CEC-BE41-4BEB-8C69-FFBF1C4A4A08}"/>
              </a:ext>
            </a:extLst>
          </p:cNvPr>
          <p:cNvGrpSpPr/>
          <p:nvPr/>
        </p:nvGrpSpPr>
        <p:grpSpPr>
          <a:xfrm>
            <a:off x="6083927" y="2248238"/>
            <a:ext cx="5855139" cy="3801352"/>
            <a:chOff x="6083927" y="2248238"/>
            <a:chExt cx="5855139" cy="380135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084F4CC-C2ED-4451-B131-D0DCE2784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83927" y="2248238"/>
              <a:ext cx="5855139" cy="3801352"/>
            </a:xfrm>
            <a:prstGeom prst="rect">
              <a:avLst/>
            </a:prstGeom>
            <a:effectLst>
              <a:innerShdw blurRad="114300">
                <a:schemeClr val="accent4">
                  <a:alpha val="81000"/>
                </a:schemeClr>
              </a:innerShdw>
            </a:effectLst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95FA1CD-E410-4B6F-A896-49EABB3F0F5E}"/>
                </a:ext>
              </a:extLst>
            </p:cNvPr>
            <p:cNvSpPr txBox="1"/>
            <p:nvPr/>
          </p:nvSpPr>
          <p:spPr>
            <a:xfrm>
              <a:off x="11016955" y="2432672"/>
              <a:ext cx="68917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(Nom/prénom de l’adhérent)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1DAEE27-2B35-434B-883C-6B337C1810B6}"/>
              </a:ext>
            </a:extLst>
          </p:cNvPr>
          <p:cNvGrpSpPr/>
          <p:nvPr/>
        </p:nvGrpSpPr>
        <p:grpSpPr>
          <a:xfrm>
            <a:off x="344859" y="1430447"/>
            <a:ext cx="5259238" cy="3800877"/>
            <a:chOff x="344859" y="1430447"/>
            <a:chExt cx="5259238" cy="380087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D6BBCBF-1EE2-4D6A-834A-5EEB99E8C9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776"/>
            <a:stretch/>
          </p:blipFill>
          <p:spPr>
            <a:xfrm>
              <a:off x="344859" y="1430447"/>
              <a:ext cx="5259238" cy="3800877"/>
            </a:xfrm>
            <a:prstGeom prst="rect">
              <a:avLst/>
            </a:prstGeom>
            <a:effectLst>
              <a:innerShdw blurRad="114300">
                <a:schemeClr val="accent4">
                  <a:alpha val="81000"/>
                </a:schemeClr>
              </a:innerShdw>
            </a:effectLst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D435917-6F7E-4214-88B7-2D91727157EA}"/>
                </a:ext>
              </a:extLst>
            </p:cNvPr>
            <p:cNvSpPr txBox="1"/>
            <p:nvPr/>
          </p:nvSpPr>
          <p:spPr>
            <a:xfrm>
              <a:off x="4777609" y="1525815"/>
              <a:ext cx="68917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(Nom/prénom de l’adhérent)</a:t>
              </a: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79F3248-9691-4356-8359-BA6234855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1340"/>
            <a:stretch/>
          </p:blipFill>
          <p:spPr>
            <a:xfrm rot="18811431">
              <a:off x="3525857" y="4620973"/>
              <a:ext cx="305162" cy="470349"/>
            </a:xfrm>
            <a:prstGeom prst="rect">
              <a:avLst/>
            </a:prstGeom>
          </p:spPr>
        </p:pic>
      </p:grpSp>
      <p:sp>
        <p:nvSpPr>
          <p:cNvPr id="9" name="Légende : encadrée à une bordure 8">
            <a:extLst>
              <a:ext uri="{FF2B5EF4-FFF2-40B4-BE49-F238E27FC236}">
                <a16:creationId xmlns:a16="http://schemas.microsoft.com/office/drawing/2014/main" id="{E393EAE7-F82A-4405-9F56-44DD54B5649D}"/>
              </a:ext>
            </a:extLst>
          </p:cNvPr>
          <p:cNvSpPr/>
          <p:nvPr/>
        </p:nvSpPr>
        <p:spPr>
          <a:xfrm>
            <a:off x="6744832" y="1276539"/>
            <a:ext cx="4490518" cy="506994"/>
          </a:xfrm>
          <a:prstGeom prst="accentCallout1">
            <a:avLst>
              <a:gd name="adj1" fmla="val 16964"/>
              <a:gd name="adj2" fmla="val -2688"/>
              <a:gd name="adj3" fmla="val 119643"/>
              <a:gd name="adj4" fmla="val -25631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Répartition du capital entre chaque bénéficiaire à la main de l’assuré</a:t>
            </a:r>
          </a:p>
        </p:txBody>
      </p:sp>
      <p:sp>
        <p:nvSpPr>
          <p:cNvPr id="20" name="Légende : encadrée à une bordure 19">
            <a:extLst>
              <a:ext uri="{FF2B5EF4-FFF2-40B4-BE49-F238E27FC236}">
                <a16:creationId xmlns:a16="http://schemas.microsoft.com/office/drawing/2014/main" id="{B902B8CE-73FB-48E7-892D-27CA8D6BAA74}"/>
              </a:ext>
            </a:extLst>
          </p:cNvPr>
          <p:cNvSpPr/>
          <p:nvPr/>
        </p:nvSpPr>
        <p:spPr>
          <a:xfrm>
            <a:off x="307818" y="5702174"/>
            <a:ext cx="5124261" cy="506994"/>
          </a:xfrm>
          <a:prstGeom prst="accentCallout1">
            <a:avLst>
              <a:gd name="adj1" fmla="val 34821"/>
              <a:gd name="adj2" fmla="val 102471"/>
              <a:gd name="adj3" fmla="val -8928"/>
              <a:gd name="adj4" fmla="val 112302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Possibilité de désigner des bénéficiaires « secondaires » en cas de décès d’un bénéficiaire désigné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9695088-1462-4C17-A239-1AA17801E847}"/>
              </a:ext>
            </a:extLst>
          </p:cNvPr>
          <p:cNvSpPr txBox="1"/>
          <p:nvPr/>
        </p:nvSpPr>
        <p:spPr>
          <a:xfrm>
            <a:off x="2892979" y="2746523"/>
            <a:ext cx="1063385" cy="1846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Nom du bénéficiaire n°1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8834798-CC2A-4BC3-8FC0-4D6C9011938E}"/>
              </a:ext>
            </a:extLst>
          </p:cNvPr>
          <p:cNvSpPr txBox="1"/>
          <p:nvPr/>
        </p:nvSpPr>
        <p:spPr>
          <a:xfrm>
            <a:off x="2891471" y="3116206"/>
            <a:ext cx="1063385" cy="1846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Nom du bénéficiaire n°2</a:t>
            </a:r>
          </a:p>
        </p:txBody>
      </p:sp>
    </p:spTree>
    <p:extLst>
      <p:ext uri="{BB962C8B-B14F-4D97-AF65-F5344CB8AC3E}">
        <p14:creationId xmlns:p14="http://schemas.microsoft.com/office/powerpoint/2010/main" val="2688185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F8B930CB-B0B7-42E0-8D19-26AAEDB961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67695" y="119864"/>
            <a:ext cx="504092" cy="204512"/>
          </a:xfrm>
        </p:spPr>
        <p:txBody>
          <a:bodyPr/>
          <a:lstStyle/>
          <a:p>
            <a:pPr marL="0" marR="0" lvl="0" indent="0" algn="l" defTabSz="609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CAE5FC-86E1-1448-8EC3-A22E1B31C8C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C21B1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609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C21B1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6C392DB-8EC1-4419-90FD-2FF31A1BE847}"/>
              </a:ext>
            </a:extLst>
          </p:cNvPr>
          <p:cNvGrpSpPr/>
          <p:nvPr/>
        </p:nvGrpSpPr>
        <p:grpSpPr>
          <a:xfrm>
            <a:off x="7692532" y="3173748"/>
            <a:ext cx="557716" cy="571248"/>
            <a:chOff x="7133481" y="3473831"/>
            <a:chExt cx="814005" cy="833756"/>
          </a:xfrm>
        </p:grpSpPr>
        <p:pic>
          <p:nvPicPr>
            <p:cNvPr id="32" name="Image" descr="Image">
              <a:extLst>
                <a:ext uri="{FF2B5EF4-FFF2-40B4-BE49-F238E27FC236}">
                  <a16:creationId xmlns:a16="http://schemas.microsoft.com/office/drawing/2014/main" id="{4F9D92E2-D134-4917-BAB5-F45AE6976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>
              <a:off x="7133481" y="3473831"/>
              <a:ext cx="814005" cy="83375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" name="Image" descr="Image">
              <a:extLst>
                <a:ext uri="{FF2B5EF4-FFF2-40B4-BE49-F238E27FC236}">
                  <a16:creationId xmlns:a16="http://schemas.microsoft.com/office/drawing/2014/main" id="{F5D26F91-56CE-4141-BC1F-802E59C30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7158076" y="3511240"/>
              <a:ext cx="764817" cy="758938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10" name="Title 3">
            <a:extLst>
              <a:ext uri="{FF2B5EF4-FFF2-40B4-BE49-F238E27FC236}">
                <a16:creationId xmlns:a16="http://schemas.microsoft.com/office/drawing/2014/main" id="{C4575D01-0E75-46A6-9EFA-CF8321A5E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390" y="396583"/>
            <a:ext cx="6715429" cy="402180"/>
          </a:xfrm>
        </p:spPr>
        <p:txBody>
          <a:bodyPr/>
          <a:lstStyle/>
          <a:p>
            <a:r>
              <a:rPr lang="fr-FR" sz="2400" dirty="0"/>
              <a:t>Démo du site via captures d’écran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F03A525-3D49-445C-9FDB-1BBF524A8EBC}"/>
              </a:ext>
            </a:extLst>
          </p:cNvPr>
          <p:cNvSpPr txBox="1"/>
          <p:nvPr/>
        </p:nvSpPr>
        <p:spPr>
          <a:xfrm>
            <a:off x="959666" y="714573"/>
            <a:ext cx="4861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Focus : la formule libre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CA3C4D-52E7-48FD-9606-A63959C2CD37}"/>
              </a:ext>
            </a:extLst>
          </p:cNvPr>
          <p:cNvGrpSpPr/>
          <p:nvPr/>
        </p:nvGrpSpPr>
        <p:grpSpPr>
          <a:xfrm>
            <a:off x="2381061" y="1249378"/>
            <a:ext cx="6681457" cy="5191914"/>
            <a:chOff x="2381061" y="1249378"/>
            <a:chExt cx="6681457" cy="5191914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CCC594A1-77D3-4A8C-B143-B5FF17609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81061" y="1249378"/>
              <a:ext cx="6681457" cy="5191914"/>
            </a:xfrm>
            <a:prstGeom prst="rect">
              <a:avLst/>
            </a:prstGeom>
            <a:effectLst>
              <a:innerShdw blurRad="114300">
                <a:schemeClr val="accent4">
                  <a:alpha val="81000"/>
                </a:schemeClr>
              </a:innerShdw>
            </a:effectLst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79F3248-9691-4356-8359-BA6234855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1340"/>
            <a:stretch/>
          </p:blipFill>
          <p:spPr>
            <a:xfrm rot="18811431">
              <a:off x="6435696" y="5767906"/>
              <a:ext cx="355705" cy="548252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0F0C45A-DC93-47D0-A0E2-D4002BFA7187}"/>
                </a:ext>
              </a:extLst>
            </p:cNvPr>
            <p:cNvSpPr txBox="1"/>
            <p:nvPr/>
          </p:nvSpPr>
          <p:spPr>
            <a:xfrm>
              <a:off x="8036855" y="1453387"/>
              <a:ext cx="81743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(Nom/prénom de l’adhérent)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842B9BA6-1749-46A2-BAD0-46F2618F8391}"/>
                </a:ext>
              </a:extLst>
            </p:cNvPr>
            <p:cNvSpPr txBox="1"/>
            <p:nvPr/>
          </p:nvSpPr>
          <p:spPr>
            <a:xfrm>
              <a:off x="5627126" y="3479853"/>
              <a:ext cx="1307828" cy="2000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7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Nom du bénéficiaire n°1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AB5C335-24A5-41D1-AFDA-F2787C16A888}"/>
                </a:ext>
              </a:extLst>
            </p:cNvPr>
            <p:cNvSpPr txBox="1"/>
            <p:nvPr/>
          </p:nvSpPr>
          <p:spPr>
            <a:xfrm>
              <a:off x="5625617" y="3985339"/>
              <a:ext cx="1307828" cy="2000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sz="7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Nom du bénéficiaire n°2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67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1">
            <a:extLst>
              <a:ext uri="{FF2B5EF4-FFF2-40B4-BE49-F238E27FC236}">
                <a16:creationId xmlns:a16="http://schemas.microsoft.com/office/drawing/2014/main" id="{F8B930CB-B0B7-42E0-8D19-26AAEDB961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67695" y="119864"/>
            <a:ext cx="504092" cy="204512"/>
          </a:xfrm>
        </p:spPr>
        <p:txBody>
          <a:bodyPr/>
          <a:lstStyle/>
          <a:p>
            <a:pPr marL="0" marR="0" lvl="0" indent="0" algn="l" defTabSz="609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CAE5FC-86E1-1448-8EC3-A22E1B31C8C0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C21B1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609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C21B1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6C392DB-8EC1-4419-90FD-2FF31A1BE847}"/>
              </a:ext>
            </a:extLst>
          </p:cNvPr>
          <p:cNvGrpSpPr/>
          <p:nvPr/>
        </p:nvGrpSpPr>
        <p:grpSpPr>
          <a:xfrm>
            <a:off x="7692532" y="3173748"/>
            <a:ext cx="557716" cy="571248"/>
            <a:chOff x="7133481" y="3473831"/>
            <a:chExt cx="814005" cy="833756"/>
          </a:xfrm>
        </p:grpSpPr>
        <p:pic>
          <p:nvPicPr>
            <p:cNvPr id="32" name="Image" descr="Image">
              <a:extLst>
                <a:ext uri="{FF2B5EF4-FFF2-40B4-BE49-F238E27FC236}">
                  <a16:creationId xmlns:a16="http://schemas.microsoft.com/office/drawing/2014/main" id="{4F9D92E2-D134-4917-BAB5-F45AE6976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>
              <a:off x="7133481" y="3473831"/>
              <a:ext cx="814005" cy="83375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" name="Image" descr="Image">
              <a:extLst>
                <a:ext uri="{FF2B5EF4-FFF2-40B4-BE49-F238E27FC236}">
                  <a16:creationId xmlns:a16="http://schemas.microsoft.com/office/drawing/2014/main" id="{F5D26F91-56CE-4141-BC1F-802E59C30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7158076" y="3511240"/>
              <a:ext cx="764817" cy="758938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9" name="Title 3">
            <a:extLst>
              <a:ext uri="{FF2B5EF4-FFF2-40B4-BE49-F238E27FC236}">
                <a16:creationId xmlns:a16="http://schemas.microsoft.com/office/drawing/2014/main" id="{AA81C834-7637-4287-BBBD-73F6FA182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390" y="396583"/>
            <a:ext cx="6715429" cy="402180"/>
          </a:xfrm>
        </p:spPr>
        <p:txBody>
          <a:bodyPr/>
          <a:lstStyle/>
          <a:p>
            <a:r>
              <a:rPr lang="fr-FR" sz="2400" dirty="0"/>
              <a:t>Démo du site via captures d’écran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3A7FD97-9CB0-43D0-8685-C3C0E3BF0E00}"/>
              </a:ext>
            </a:extLst>
          </p:cNvPr>
          <p:cNvSpPr txBox="1"/>
          <p:nvPr/>
        </p:nvSpPr>
        <p:spPr>
          <a:xfrm>
            <a:off x="959666" y="714573"/>
            <a:ext cx="4861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Signature électronique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9F3248-9691-4356-8359-BA62348559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340"/>
          <a:stretch/>
        </p:blipFill>
        <p:spPr>
          <a:xfrm rot="18811431">
            <a:off x="9302033" y="4970143"/>
            <a:ext cx="273229" cy="421131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54055EFC-5461-4A0D-A2E0-4AF21CB67971}"/>
              </a:ext>
            </a:extLst>
          </p:cNvPr>
          <p:cNvGrpSpPr/>
          <p:nvPr/>
        </p:nvGrpSpPr>
        <p:grpSpPr>
          <a:xfrm>
            <a:off x="416460" y="1548142"/>
            <a:ext cx="6038662" cy="3711921"/>
            <a:chOff x="338962" y="1330859"/>
            <a:chExt cx="5763074" cy="349239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3E7DB68-54C6-47D2-8AE9-0600FFEBF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8962" y="1330859"/>
              <a:ext cx="5763074" cy="3492398"/>
            </a:xfrm>
            <a:prstGeom prst="rect">
              <a:avLst/>
            </a:prstGeom>
            <a:effectLst>
              <a:innerShdw blurRad="114300">
                <a:schemeClr val="accent4">
                  <a:alpha val="81000"/>
                </a:schemeClr>
              </a:innerShdw>
            </a:effec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F6D2EAD-144B-48EF-8401-91CEE810A17E}"/>
                </a:ext>
              </a:extLst>
            </p:cNvPr>
            <p:cNvSpPr txBox="1"/>
            <p:nvPr/>
          </p:nvSpPr>
          <p:spPr>
            <a:xfrm>
              <a:off x="5185014" y="1489601"/>
              <a:ext cx="754060" cy="26061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(Nom/prénom de l’adhérent)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657104A4-DB51-4FE8-844D-4FFEEF2C6F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3117" y="2532236"/>
            <a:ext cx="5831198" cy="3624121"/>
          </a:xfrm>
          <a:prstGeom prst="rect">
            <a:avLst/>
          </a:prstGeom>
          <a:effectLst>
            <a:innerShdw blurRad="114300">
              <a:schemeClr val="accent4">
                <a:alpha val="81000"/>
              </a:schemeClr>
            </a:innerShdw>
          </a:effectLst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5D446252-F9E6-45CF-B0C1-63CE9BDAD50F}"/>
              </a:ext>
            </a:extLst>
          </p:cNvPr>
          <p:cNvSpPr/>
          <p:nvPr/>
        </p:nvSpPr>
        <p:spPr>
          <a:xfrm>
            <a:off x="11081441" y="3032910"/>
            <a:ext cx="199177" cy="1901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/>
              <a:t>1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DD10A25C-70CB-4AE1-BE27-7D491733A82C}"/>
              </a:ext>
            </a:extLst>
          </p:cNvPr>
          <p:cNvSpPr/>
          <p:nvPr/>
        </p:nvSpPr>
        <p:spPr>
          <a:xfrm>
            <a:off x="10201747" y="4706292"/>
            <a:ext cx="199177" cy="1901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/>
              <a:t>2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16BE1027-C566-42DC-A2C7-CC58A83F1530}"/>
              </a:ext>
            </a:extLst>
          </p:cNvPr>
          <p:cNvSpPr/>
          <p:nvPr/>
        </p:nvSpPr>
        <p:spPr>
          <a:xfrm>
            <a:off x="5438115" y="4523716"/>
            <a:ext cx="199177" cy="1901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/>
              <a:t>3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3B63EED-BC4B-445D-9246-4F187306F2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6058" y="5082589"/>
            <a:ext cx="516257" cy="51138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1FA87A5-E902-4ADF-A85E-5ED6EC63F0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95438" y="4709887"/>
            <a:ext cx="351784" cy="348465"/>
          </a:xfrm>
          <a:prstGeom prst="rect">
            <a:avLst/>
          </a:prstGeom>
        </p:spPr>
      </p:pic>
      <p:sp>
        <p:nvSpPr>
          <p:cNvPr id="37" name="Ellipse 36">
            <a:extLst>
              <a:ext uri="{FF2B5EF4-FFF2-40B4-BE49-F238E27FC236}">
                <a16:creationId xmlns:a16="http://schemas.microsoft.com/office/drawing/2014/main" id="{36897A9A-25D8-4FCC-A862-04D9088753AB}"/>
              </a:ext>
            </a:extLst>
          </p:cNvPr>
          <p:cNvSpPr/>
          <p:nvPr/>
        </p:nvSpPr>
        <p:spPr>
          <a:xfrm>
            <a:off x="8550997" y="5318912"/>
            <a:ext cx="199177" cy="19012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3066433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S">
  <a:themeElements>
    <a:clrScheme name="GENERALI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C21B17"/>
      </a:accent1>
      <a:accent2>
        <a:srgbClr val="323232"/>
      </a:accent2>
      <a:accent3>
        <a:srgbClr val="707070"/>
      </a:accent3>
      <a:accent4>
        <a:srgbClr val="A0A0A0"/>
      </a:accent4>
      <a:accent5>
        <a:srgbClr val="DCDCDC"/>
      </a:accent5>
      <a:accent6>
        <a:srgbClr val="AA1B17"/>
      </a:accent6>
      <a:hlink>
        <a:srgbClr val="C11A16"/>
      </a:hlink>
      <a:folHlink>
        <a:srgbClr val="32323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IVIDERS">
  <a:themeElements>
    <a:clrScheme name="GENERALI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C21B17"/>
      </a:accent1>
      <a:accent2>
        <a:srgbClr val="323232"/>
      </a:accent2>
      <a:accent3>
        <a:srgbClr val="707070"/>
      </a:accent3>
      <a:accent4>
        <a:srgbClr val="A0A0A0"/>
      </a:accent4>
      <a:accent5>
        <a:srgbClr val="DCDCDC"/>
      </a:accent5>
      <a:accent6>
        <a:srgbClr val="AA1B17"/>
      </a:accent6>
      <a:hlink>
        <a:srgbClr val="C11A16"/>
      </a:hlink>
      <a:folHlink>
        <a:srgbClr val="32323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AGES">
  <a:themeElements>
    <a:clrScheme name="GENERALI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C21B17"/>
      </a:accent1>
      <a:accent2>
        <a:srgbClr val="323232"/>
      </a:accent2>
      <a:accent3>
        <a:srgbClr val="707070"/>
      </a:accent3>
      <a:accent4>
        <a:srgbClr val="A0A0A0"/>
      </a:accent4>
      <a:accent5>
        <a:srgbClr val="DCDCDC"/>
      </a:accent5>
      <a:accent6>
        <a:srgbClr val="AA1B17"/>
      </a:accent6>
      <a:hlink>
        <a:srgbClr val="C11A16"/>
      </a:hlink>
      <a:folHlink>
        <a:srgbClr val="32323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7a2838be-11be-425d-b5da-6483ed6d862c">4ZN3E34Y2NDM-519806992-151685</_dlc_DocId>
    <_dlc_DocIdUrl xmlns="7a2838be-11be-425d-b5da-6483ed6d862c">
      <Url>https://psa.besse.net/_layouts/15/DocIdRedir.aspx?ID=4ZN3E34Y2NDM-519806992-151685</Url>
      <Description>4ZN3E34Y2NDM-519806992-151685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E2E34150B7AA4F84D6089FEE855AAD" ma:contentTypeVersion="2" ma:contentTypeDescription="Crée un document." ma:contentTypeScope="" ma:versionID="a48577e1d1c8bef0f31b568f1c30ef8b">
  <xsd:schema xmlns:xsd="http://www.w3.org/2001/XMLSchema" xmlns:xs="http://www.w3.org/2001/XMLSchema" xmlns:p="http://schemas.microsoft.com/office/2006/metadata/properties" xmlns:ns2="7a2838be-11be-425d-b5da-6483ed6d862c" targetNamespace="http://schemas.microsoft.com/office/2006/metadata/properties" ma:root="true" ma:fieldsID="1dd7fdf7d4f333855906f4a717dac986" ns2:_="">
    <xsd:import namespace="7a2838be-11be-425d-b5da-6483ed6d862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2838be-11be-425d-b5da-6483ed6d862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9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Conserver l’ID" ma:description="Conserver l’ID lors de l’ajout." ma:hidden="true" ma:internalName="_dlc_DocIdPersistId" ma:readOnly="true">
      <xsd:simpleType>
        <xsd:restriction base="dms:Boolean"/>
      </xsd:simpleType>
    </xsd:element>
    <xsd:element name="SharedWithUsers" ma:index="11" nillable="true" ma:displayName="Partagé avec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733A95D9-7E03-47AF-B8E3-C5520BF656AD}">
  <ds:schemaRefs>
    <ds:schemaRef ds:uri="http://schemas.microsoft.com/office/2006/metadata/properties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7a2838be-11be-425d-b5da-6483ed6d862c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B957C0B-F00F-4C5A-A506-7F526ED3D8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2948BE-BF09-4D20-8627-A6E2B83940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2838be-11be-425d-b5da-6483ed6d86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8A5DAF5-3B9D-475D-A03B-1F96AA6FA99F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352</Words>
  <Application>Microsoft Office PowerPoint</Application>
  <PresentationFormat>Grand écran</PresentationFormat>
  <Paragraphs>66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COVERS</vt:lpstr>
      <vt:lpstr>DIVIDERS</vt:lpstr>
      <vt:lpstr>PAGES</vt:lpstr>
      <vt:lpstr>Désignation de bénéficiaire en ligne Démo pas à pas</vt:lpstr>
      <vt:lpstr>Démo du site via captures d’écran</vt:lpstr>
      <vt:lpstr>Démo du site via captures d’écran</vt:lpstr>
      <vt:lpstr>Démo du site via captures d’écran</vt:lpstr>
      <vt:lpstr>Démo du site via captures d’écran</vt:lpstr>
      <vt:lpstr>Démo du site via captures d’écran</vt:lpstr>
      <vt:lpstr>Démo du site via captures d’écran</vt:lpstr>
      <vt:lpstr>Démo du site via captures d’écran</vt:lpstr>
      <vt:lpstr>Démo du site via captures d’écran</vt:lpstr>
      <vt:lpstr>Démo du site via captures d’écran</vt:lpstr>
      <vt:lpstr>Démo du site via captures d’écran</vt:lpstr>
      <vt:lpstr>Démo du site via captures d’écran</vt:lpstr>
      <vt:lpstr>Démo du site via captures d’écran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NOTRE OFFRE DE SERVICES SyntHétique</dc:title>
  <dc:creator>FLAMENT Marjolaine</dc:creator>
  <cp:lastModifiedBy>PECORARO Anna</cp:lastModifiedBy>
  <cp:revision>53</cp:revision>
  <dcterms:created xsi:type="dcterms:W3CDTF">2022-09-23T17:41:10Z</dcterms:created>
  <dcterms:modified xsi:type="dcterms:W3CDTF">2026-09-29T09:13:47Z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0x010100CCE2E34150B7AA4F84D6089FEE855AAD</vt:lpwstr>
  </property>
  <property fmtid="{D5CDD505-2E9C-101B-9397-08002B2CF9AE}" pid="3" name="MSIP_Label_5bf4bb52-9e9d-4296-940a-59002820a53c_Enabled">
    <vt:lpwstr>true</vt:lpwstr>
  </property>
  <property fmtid="{D5CDD505-2E9C-101B-9397-08002B2CF9AE}" pid="4" name="MSIP_Label_5bf4bb52-9e9d-4296-940a-59002820a53c_SetDate">
    <vt:lpwstr>2022-12-19T09:28:18Z</vt:lpwstr>
  </property>
  <property fmtid="{D5CDD505-2E9C-101B-9397-08002B2CF9AE}" pid="5" name="MSIP_Label_5bf4bb52-9e9d-4296-940a-59002820a53c_Method">
    <vt:lpwstr>Standard</vt:lpwstr>
  </property>
  <property fmtid="{D5CDD505-2E9C-101B-9397-08002B2CF9AE}" pid="6" name="MSIP_Label_5bf4bb52-9e9d-4296-940a-59002820a53c_Name">
    <vt:lpwstr>5bf4bb52-9e9d-4296-940a-59002820a53c</vt:lpwstr>
  </property>
  <property fmtid="{D5CDD505-2E9C-101B-9397-08002B2CF9AE}" pid="7" name="MSIP_Label_5bf4bb52-9e9d-4296-940a-59002820a53c_SiteId">
    <vt:lpwstr>cbeb3ecc-6f45-4183-b5a8-088140deae5d</vt:lpwstr>
  </property>
  <property fmtid="{D5CDD505-2E9C-101B-9397-08002B2CF9AE}" pid="8" name="MSIP_Label_5bf4bb52-9e9d-4296-940a-59002820a53c_ActionId">
    <vt:lpwstr>ef8301fd-3543-42b6-a9b9-ca4a8c4175c1</vt:lpwstr>
  </property>
  <property fmtid="{D5CDD505-2E9C-101B-9397-08002B2CF9AE}" pid="9" name="MSIP_Label_5bf4bb52-9e9d-4296-940a-59002820a53c_ContentBits">
    <vt:lpwstr>0</vt:lpwstr>
  </property>
  <property fmtid="{D5CDD505-2E9C-101B-9397-08002B2CF9AE}" pid="10" name="_dlc_DocIdItemGuid">
    <vt:lpwstr>f62f7ffa-18c9-46ac-a75e-f5f88c5ab636</vt:lpwstr>
  </property>
</Properties>
</file>